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8" r:id="rId4"/>
    <p:sldId id="266" r:id="rId5"/>
    <p:sldId id="267" r:id="rId6"/>
    <p:sldId id="261" r:id="rId7"/>
    <p:sldId id="274" r:id="rId8"/>
    <p:sldId id="260" r:id="rId9"/>
    <p:sldId id="256" r:id="rId10"/>
    <p:sldId id="270" r:id="rId11"/>
    <p:sldId id="272" r:id="rId12"/>
    <p:sldId id="269" r:id="rId13"/>
    <p:sldId id="273" r:id="rId14"/>
    <p:sldId id="265" r:id="rId15"/>
    <p:sldId id="268" r:id="rId16"/>
    <p:sldId id="263"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B0160-F471-4EE3-82EF-DF461948A640}" v="2" dt="2023-05-27T09:12:17.032"/>
    <p1510:client id="{1BB51ADD-675E-4D4C-81EF-58412AABE0B4}" v="44" dt="2023-05-27T08:49:11.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4B69D-6673-421A-946D-54C905053433}"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GB"/>
        </a:p>
      </dgm:t>
    </dgm:pt>
    <dgm:pt modelId="{D5BEA4BC-DEFC-462A-83A0-F8B8302C9BF1}">
      <dgm:prSet phldrT="[Text]" custT="1"/>
      <dgm:spPr/>
      <dgm:t>
        <a:bodyPr/>
        <a:lstStyle/>
        <a:p>
          <a:r>
            <a:rPr lang="en-GB" sz="1600" b="1"/>
            <a:t>JSU</a:t>
          </a:r>
          <a:endParaRPr lang="en-GB" sz="1400" b="1"/>
        </a:p>
      </dgm:t>
    </dgm:pt>
    <dgm:pt modelId="{3B9008EB-A617-4698-B173-440BC40BD39F}" type="parTrans" cxnId="{A0D7226B-7458-4920-88E5-9D3F069DE96F}">
      <dgm:prSet/>
      <dgm:spPr/>
      <dgm:t>
        <a:bodyPr/>
        <a:lstStyle/>
        <a:p>
          <a:endParaRPr lang="en-GB"/>
        </a:p>
      </dgm:t>
    </dgm:pt>
    <dgm:pt modelId="{E9CA43DE-3484-46A9-89E5-CAB70643D68E}" type="sibTrans" cxnId="{A0D7226B-7458-4920-88E5-9D3F069DE96F}">
      <dgm:prSet/>
      <dgm:spPr/>
      <dgm:t>
        <a:bodyPr/>
        <a:lstStyle/>
        <a:p>
          <a:endParaRPr lang="en-GB"/>
        </a:p>
      </dgm:t>
    </dgm:pt>
    <dgm:pt modelId="{61A9F5F9-FD63-4516-9C3D-1EDA4983B79F}">
      <dgm:prSet phldrT="[Text]"/>
      <dgm:spPr/>
      <dgm:t>
        <a:bodyPr/>
        <a:lstStyle/>
        <a:p>
          <a:r>
            <a:rPr lang="en-GB" b="1"/>
            <a:t>HI TECH</a:t>
          </a:r>
        </a:p>
      </dgm:t>
    </dgm:pt>
    <dgm:pt modelId="{93AC1168-AC02-42DA-B716-66250CD99C6E}" type="parTrans" cxnId="{411B891D-076F-4B78-816B-16230F9F422B}">
      <dgm:prSet/>
      <dgm:spPr/>
      <dgm:t>
        <a:bodyPr/>
        <a:lstStyle/>
        <a:p>
          <a:endParaRPr lang="en-GB"/>
        </a:p>
      </dgm:t>
    </dgm:pt>
    <dgm:pt modelId="{515DDB17-E470-474C-BC58-41399BE617C8}" type="sibTrans" cxnId="{411B891D-076F-4B78-816B-16230F9F422B}">
      <dgm:prSet/>
      <dgm:spPr/>
      <dgm:t>
        <a:bodyPr/>
        <a:lstStyle/>
        <a:p>
          <a:endParaRPr lang="en-GB"/>
        </a:p>
      </dgm:t>
    </dgm:pt>
    <dgm:pt modelId="{C48CCE5D-2300-49EB-B693-1753FA33477B}">
      <dgm:prSet phldrT="[Text]"/>
      <dgm:spPr/>
      <dgm:t>
        <a:bodyPr/>
        <a:lstStyle/>
        <a:p>
          <a:r>
            <a:rPr lang="en-GB"/>
            <a:t>JU Level </a:t>
          </a:r>
        </a:p>
      </dgm:t>
    </dgm:pt>
    <dgm:pt modelId="{E702AE18-6EAF-46DE-9F87-95C0F6C91911}" type="parTrans" cxnId="{6B25054A-2E10-431F-96D6-EAF1C1C20652}">
      <dgm:prSet/>
      <dgm:spPr/>
      <dgm:t>
        <a:bodyPr/>
        <a:lstStyle/>
        <a:p>
          <a:endParaRPr lang="en-GB"/>
        </a:p>
      </dgm:t>
    </dgm:pt>
    <dgm:pt modelId="{22BCB47B-CF66-4B53-BC66-7B2875FC3EF7}" type="sibTrans" cxnId="{6B25054A-2E10-431F-96D6-EAF1C1C20652}">
      <dgm:prSet/>
      <dgm:spPr/>
      <dgm:t>
        <a:bodyPr/>
        <a:lstStyle/>
        <a:p>
          <a:endParaRPr lang="en-GB"/>
        </a:p>
      </dgm:t>
    </dgm:pt>
    <dgm:pt modelId="{BE9D32FA-B47A-4804-8234-0D63CF1C284A}">
      <dgm:prSet phldrT="[Text]"/>
      <dgm:spPr/>
      <dgm:t>
        <a:bodyPr/>
        <a:lstStyle/>
        <a:p>
          <a:r>
            <a:rPr lang="en-GB"/>
            <a:t>Faculty Level</a:t>
          </a:r>
        </a:p>
      </dgm:t>
    </dgm:pt>
    <dgm:pt modelId="{126C7A97-8B3E-4DED-9C94-F45BA6A7F318}" type="parTrans" cxnId="{B292F4D6-18A6-447F-9C72-7FF957DB378A}">
      <dgm:prSet/>
      <dgm:spPr/>
      <dgm:t>
        <a:bodyPr/>
        <a:lstStyle/>
        <a:p>
          <a:endParaRPr lang="en-GB"/>
        </a:p>
      </dgm:t>
    </dgm:pt>
    <dgm:pt modelId="{914AF098-589D-48FC-B54B-920EB226A295}" type="sibTrans" cxnId="{B292F4D6-18A6-447F-9C72-7FF957DB378A}">
      <dgm:prSet/>
      <dgm:spPr/>
      <dgm:t>
        <a:bodyPr/>
        <a:lstStyle/>
        <a:p>
          <a:endParaRPr lang="en-GB"/>
        </a:p>
      </dgm:t>
    </dgm:pt>
    <dgm:pt modelId="{EA65D7F2-6CDC-4C9E-B3BC-5C5EE3CE8A28}">
      <dgm:prSet phldrT="[Text]"/>
      <dgm:spPr/>
      <dgm:t>
        <a:bodyPr/>
        <a:lstStyle/>
        <a:p>
          <a:r>
            <a:rPr lang="en-GB" b="1"/>
            <a:t>LOK</a:t>
          </a:r>
        </a:p>
      </dgm:t>
    </dgm:pt>
    <dgm:pt modelId="{D7946FE1-F9E4-4AE5-BFF4-7DA0C2116D30}" type="sibTrans" cxnId="{3AF6B450-7055-407E-A5C3-DC9E26C443D2}">
      <dgm:prSet/>
      <dgm:spPr/>
      <dgm:t>
        <a:bodyPr/>
        <a:lstStyle/>
        <a:p>
          <a:endParaRPr lang="en-GB"/>
        </a:p>
      </dgm:t>
    </dgm:pt>
    <dgm:pt modelId="{4FE09DF7-8651-4D3A-AA02-50992F973425}" type="parTrans" cxnId="{3AF6B450-7055-407E-A5C3-DC9E26C443D2}">
      <dgm:prSet/>
      <dgm:spPr/>
      <dgm:t>
        <a:bodyPr/>
        <a:lstStyle/>
        <a:p>
          <a:endParaRPr lang="en-GB"/>
        </a:p>
      </dgm:t>
    </dgm:pt>
    <dgm:pt modelId="{BD94A32B-9ED2-4F11-A30D-1055AB9C9B16}">
      <dgm:prSet phldrT="[Text]"/>
      <dgm:spPr/>
      <dgm:t>
        <a:bodyPr/>
        <a:lstStyle/>
        <a:p>
          <a:r>
            <a:rPr lang="en-GB" b="1"/>
            <a:t>Hälsosektion </a:t>
          </a:r>
        </a:p>
      </dgm:t>
    </dgm:pt>
    <dgm:pt modelId="{2845D1CA-70CD-44B9-ABBE-42BCCE30696C}" type="parTrans" cxnId="{339B4239-F6AC-44D4-B1F2-DC93CB993C6A}">
      <dgm:prSet/>
      <dgm:spPr/>
      <dgm:t>
        <a:bodyPr/>
        <a:lstStyle/>
        <a:p>
          <a:endParaRPr lang="en-GB"/>
        </a:p>
      </dgm:t>
    </dgm:pt>
    <dgm:pt modelId="{3207D506-6C92-48ED-9D1E-7F96DD82B773}" type="sibTrans" cxnId="{339B4239-F6AC-44D4-B1F2-DC93CB993C6A}">
      <dgm:prSet/>
      <dgm:spPr/>
      <dgm:t>
        <a:bodyPr/>
        <a:lstStyle/>
        <a:p>
          <a:endParaRPr lang="en-GB"/>
        </a:p>
      </dgm:t>
    </dgm:pt>
    <dgm:pt modelId="{BB5871A8-0E98-48F8-87F8-1D8B58937CD3}">
      <dgm:prSet phldrT="[Text]"/>
      <dgm:spPr/>
      <dgm:t>
        <a:bodyPr/>
        <a:lstStyle/>
        <a:p>
          <a:r>
            <a:rPr lang="en-GB" b="1"/>
            <a:t>JSA</a:t>
          </a:r>
        </a:p>
      </dgm:t>
    </dgm:pt>
    <dgm:pt modelId="{874E67D6-ED80-4377-8EE1-F6F54939C6C7}" type="parTrans" cxnId="{09C95593-55C6-41F3-80A5-18BA44E16D8E}">
      <dgm:prSet/>
      <dgm:spPr/>
      <dgm:t>
        <a:bodyPr/>
        <a:lstStyle/>
        <a:p>
          <a:endParaRPr lang="en-GB"/>
        </a:p>
      </dgm:t>
    </dgm:pt>
    <dgm:pt modelId="{72818D2B-2E92-4E7F-B9DD-3D49357BCDB1}" type="sibTrans" cxnId="{09C95593-55C6-41F3-80A5-18BA44E16D8E}">
      <dgm:prSet/>
      <dgm:spPr/>
      <dgm:t>
        <a:bodyPr/>
        <a:lstStyle/>
        <a:p>
          <a:endParaRPr lang="en-GB"/>
        </a:p>
      </dgm:t>
    </dgm:pt>
    <dgm:pt modelId="{DB6E863D-6F76-4363-B28B-D5B3ED0C4600}" type="pres">
      <dgm:prSet presAssocID="{D1E4B69D-6673-421A-946D-54C905053433}" presName="mainComposite" presStyleCnt="0">
        <dgm:presLayoutVars>
          <dgm:chPref val="1"/>
          <dgm:dir/>
          <dgm:animOne val="branch"/>
          <dgm:animLvl val="lvl"/>
          <dgm:resizeHandles val="exact"/>
        </dgm:presLayoutVars>
      </dgm:prSet>
      <dgm:spPr/>
    </dgm:pt>
    <dgm:pt modelId="{EF5265B9-63FB-4FEF-A9A3-AFA9353E6213}" type="pres">
      <dgm:prSet presAssocID="{D1E4B69D-6673-421A-946D-54C905053433}" presName="hierFlow" presStyleCnt="0"/>
      <dgm:spPr/>
    </dgm:pt>
    <dgm:pt modelId="{96D6A911-DAE5-46EC-BF3D-641C8E4DAB26}" type="pres">
      <dgm:prSet presAssocID="{D1E4B69D-6673-421A-946D-54C905053433}" presName="firstBuf" presStyleCnt="0"/>
      <dgm:spPr/>
    </dgm:pt>
    <dgm:pt modelId="{71F0EEF5-E855-43CC-A827-890FE2BF78FE}" type="pres">
      <dgm:prSet presAssocID="{D1E4B69D-6673-421A-946D-54C905053433}" presName="hierChild1" presStyleCnt="0">
        <dgm:presLayoutVars>
          <dgm:chPref val="1"/>
          <dgm:animOne val="branch"/>
          <dgm:animLvl val="lvl"/>
        </dgm:presLayoutVars>
      </dgm:prSet>
      <dgm:spPr/>
    </dgm:pt>
    <dgm:pt modelId="{1AC47EBA-8D41-4C56-8BFF-3F33B2AAF53A}" type="pres">
      <dgm:prSet presAssocID="{D5BEA4BC-DEFC-462A-83A0-F8B8302C9BF1}" presName="Name14" presStyleCnt="0"/>
      <dgm:spPr/>
    </dgm:pt>
    <dgm:pt modelId="{E2DD01EA-B9F3-4306-9A5D-85B0977BFFC6}" type="pres">
      <dgm:prSet presAssocID="{D5BEA4BC-DEFC-462A-83A0-F8B8302C9BF1}" presName="level1Shape" presStyleLbl="node0" presStyleIdx="0" presStyleCnt="1">
        <dgm:presLayoutVars>
          <dgm:chPref val="3"/>
        </dgm:presLayoutVars>
      </dgm:prSet>
      <dgm:spPr/>
    </dgm:pt>
    <dgm:pt modelId="{6C05B491-362C-4FF9-A84C-F8585BD96F84}" type="pres">
      <dgm:prSet presAssocID="{D5BEA4BC-DEFC-462A-83A0-F8B8302C9BF1}" presName="hierChild2" presStyleCnt="0"/>
      <dgm:spPr/>
    </dgm:pt>
    <dgm:pt modelId="{DCC1E382-7DD8-44D1-8EC2-75847AAC0A2E}" type="pres">
      <dgm:prSet presAssocID="{93AC1168-AC02-42DA-B716-66250CD99C6E}" presName="Name19" presStyleLbl="parChTrans1D2" presStyleIdx="0" presStyleCnt="4"/>
      <dgm:spPr/>
    </dgm:pt>
    <dgm:pt modelId="{84B0FAC0-8F6D-4A9E-BC75-67F8C1781019}" type="pres">
      <dgm:prSet presAssocID="{61A9F5F9-FD63-4516-9C3D-1EDA4983B79F}" presName="Name21" presStyleCnt="0"/>
      <dgm:spPr/>
    </dgm:pt>
    <dgm:pt modelId="{F0490B5B-B884-4E47-AABF-69439CEF885F}" type="pres">
      <dgm:prSet presAssocID="{61A9F5F9-FD63-4516-9C3D-1EDA4983B79F}" presName="level2Shape" presStyleLbl="node2" presStyleIdx="0" presStyleCnt="4"/>
      <dgm:spPr/>
    </dgm:pt>
    <dgm:pt modelId="{1D9A29BB-8454-4027-B63D-D6DBAFB10DB4}" type="pres">
      <dgm:prSet presAssocID="{61A9F5F9-FD63-4516-9C3D-1EDA4983B79F}" presName="hierChild3" presStyleCnt="0"/>
      <dgm:spPr/>
    </dgm:pt>
    <dgm:pt modelId="{A80BB217-3C92-4145-8FDC-EF3A5BE9EEC6}" type="pres">
      <dgm:prSet presAssocID="{874E67D6-ED80-4377-8EE1-F6F54939C6C7}" presName="Name19" presStyleLbl="parChTrans1D2" presStyleIdx="1" presStyleCnt="4"/>
      <dgm:spPr/>
    </dgm:pt>
    <dgm:pt modelId="{E0A31D68-EF8C-49D2-B549-5745AB3C938F}" type="pres">
      <dgm:prSet presAssocID="{BB5871A8-0E98-48F8-87F8-1D8B58937CD3}" presName="Name21" presStyleCnt="0"/>
      <dgm:spPr/>
    </dgm:pt>
    <dgm:pt modelId="{7B604C55-55CA-4FAC-81A6-98F51843074A}" type="pres">
      <dgm:prSet presAssocID="{BB5871A8-0E98-48F8-87F8-1D8B58937CD3}" presName="level2Shape" presStyleLbl="node2" presStyleIdx="1" presStyleCnt="4"/>
      <dgm:spPr/>
    </dgm:pt>
    <dgm:pt modelId="{DA1355C8-4E23-4085-B76F-622470815CF8}" type="pres">
      <dgm:prSet presAssocID="{BB5871A8-0E98-48F8-87F8-1D8B58937CD3}" presName="hierChild3" presStyleCnt="0"/>
      <dgm:spPr/>
    </dgm:pt>
    <dgm:pt modelId="{D46CB1BB-AFC7-4617-A7AE-2F3E4646FC5A}" type="pres">
      <dgm:prSet presAssocID="{2845D1CA-70CD-44B9-ABBE-42BCCE30696C}" presName="Name19" presStyleLbl="parChTrans1D2" presStyleIdx="2" presStyleCnt="4"/>
      <dgm:spPr/>
    </dgm:pt>
    <dgm:pt modelId="{AF669A37-7EBB-487C-B89C-E2F9BAC078B4}" type="pres">
      <dgm:prSet presAssocID="{BD94A32B-9ED2-4F11-A30D-1055AB9C9B16}" presName="Name21" presStyleCnt="0"/>
      <dgm:spPr/>
    </dgm:pt>
    <dgm:pt modelId="{62E5A949-A4BF-491B-938B-1DA3C567F548}" type="pres">
      <dgm:prSet presAssocID="{BD94A32B-9ED2-4F11-A30D-1055AB9C9B16}" presName="level2Shape" presStyleLbl="node2" presStyleIdx="2" presStyleCnt="4"/>
      <dgm:spPr/>
    </dgm:pt>
    <dgm:pt modelId="{E8ABF03F-E257-4E0A-A561-E853B1DD2AFF}" type="pres">
      <dgm:prSet presAssocID="{BD94A32B-9ED2-4F11-A30D-1055AB9C9B16}" presName="hierChild3" presStyleCnt="0"/>
      <dgm:spPr/>
    </dgm:pt>
    <dgm:pt modelId="{49F1DD30-345F-4A40-A278-24642A2B4329}" type="pres">
      <dgm:prSet presAssocID="{4FE09DF7-8651-4D3A-AA02-50992F973425}" presName="Name19" presStyleLbl="parChTrans1D2" presStyleIdx="3" presStyleCnt="4"/>
      <dgm:spPr/>
    </dgm:pt>
    <dgm:pt modelId="{5A840166-1159-4F6A-8954-0483604789A9}" type="pres">
      <dgm:prSet presAssocID="{EA65D7F2-6CDC-4C9E-B3BC-5C5EE3CE8A28}" presName="Name21" presStyleCnt="0"/>
      <dgm:spPr/>
    </dgm:pt>
    <dgm:pt modelId="{DF0FDD07-A42F-4BB6-97F2-7B26A57C7ED9}" type="pres">
      <dgm:prSet presAssocID="{EA65D7F2-6CDC-4C9E-B3BC-5C5EE3CE8A28}" presName="level2Shape" presStyleLbl="node2" presStyleIdx="3" presStyleCnt="4"/>
      <dgm:spPr/>
    </dgm:pt>
    <dgm:pt modelId="{13FD1481-D990-4CE4-8645-E6134B5869A2}" type="pres">
      <dgm:prSet presAssocID="{EA65D7F2-6CDC-4C9E-B3BC-5C5EE3CE8A28}" presName="hierChild3" presStyleCnt="0"/>
      <dgm:spPr/>
    </dgm:pt>
    <dgm:pt modelId="{286F0C8F-9C80-41DB-BA31-94A81C66C0B1}" type="pres">
      <dgm:prSet presAssocID="{D1E4B69D-6673-421A-946D-54C905053433}" presName="bgShapesFlow" presStyleCnt="0"/>
      <dgm:spPr/>
    </dgm:pt>
    <dgm:pt modelId="{866AA349-F3EF-4387-AD35-363BF1185626}" type="pres">
      <dgm:prSet presAssocID="{C48CCE5D-2300-49EB-B693-1753FA33477B}" presName="rectComp" presStyleCnt="0"/>
      <dgm:spPr/>
    </dgm:pt>
    <dgm:pt modelId="{DFC6F747-3CD9-4CF6-9403-3490AADF5DF6}" type="pres">
      <dgm:prSet presAssocID="{C48CCE5D-2300-49EB-B693-1753FA33477B}" presName="bgRect" presStyleLbl="bgShp" presStyleIdx="0" presStyleCnt="2"/>
      <dgm:spPr/>
    </dgm:pt>
    <dgm:pt modelId="{8EF7ADC7-351C-464D-B54C-EC1F4C127B66}" type="pres">
      <dgm:prSet presAssocID="{C48CCE5D-2300-49EB-B693-1753FA33477B}" presName="bgRectTx" presStyleLbl="bgShp" presStyleIdx="0" presStyleCnt="2">
        <dgm:presLayoutVars>
          <dgm:bulletEnabled val="1"/>
        </dgm:presLayoutVars>
      </dgm:prSet>
      <dgm:spPr/>
    </dgm:pt>
    <dgm:pt modelId="{CF7917CC-834E-4096-B536-E678DD2EB1E8}" type="pres">
      <dgm:prSet presAssocID="{C48CCE5D-2300-49EB-B693-1753FA33477B}" presName="spComp" presStyleCnt="0"/>
      <dgm:spPr/>
    </dgm:pt>
    <dgm:pt modelId="{B0538083-FF61-4E3B-9369-8EF4AB32528A}" type="pres">
      <dgm:prSet presAssocID="{C48CCE5D-2300-49EB-B693-1753FA33477B}" presName="vSp" presStyleCnt="0"/>
      <dgm:spPr/>
    </dgm:pt>
    <dgm:pt modelId="{C60BD289-54F3-4617-A9ED-6FA95B8A9A72}" type="pres">
      <dgm:prSet presAssocID="{BE9D32FA-B47A-4804-8234-0D63CF1C284A}" presName="rectComp" presStyleCnt="0"/>
      <dgm:spPr/>
    </dgm:pt>
    <dgm:pt modelId="{4F5F8B99-35FD-4EFF-A45F-E41630D587F7}" type="pres">
      <dgm:prSet presAssocID="{BE9D32FA-B47A-4804-8234-0D63CF1C284A}" presName="bgRect" presStyleLbl="bgShp" presStyleIdx="1" presStyleCnt="2"/>
      <dgm:spPr/>
    </dgm:pt>
    <dgm:pt modelId="{9B84BF2B-4737-429D-86E5-E2269135B2DE}" type="pres">
      <dgm:prSet presAssocID="{BE9D32FA-B47A-4804-8234-0D63CF1C284A}" presName="bgRectTx" presStyleLbl="bgShp" presStyleIdx="1" presStyleCnt="2">
        <dgm:presLayoutVars>
          <dgm:bulletEnabled val="1"/>
        </dgm:presLayoutVars>
      </dgm:prSet>
      <dgm:spPr/>
    </dgm:pt>
  </dgm:ptLst>
  <dgm:cxnLst>
    <dgm:cxn modelId="{411B891D-076F-4B78-816B-16230F9F422B}" srcId="{D5BEA4BC-DEFC-462A-83A0-F8B8302C9BF1}" destId="{61A9F5F9-FD63-4516-9C3D-1EDA4983B79F}" srcOrd="0" destOrd="0" parTransId="{93AC1168-AC02-42DA-B716-66250CD99C6E}" sibTransId="{515DDB17-E470-474C-BC58-41399BE617C8}"/>
    <dgm:cxn modelId="{A0C3B525-71D6-48B6-AB82-DECC3AD63E08}" type="presOf" srcId="{BE9D32FA-B47A-4804-8234-0D63CF1C284A}" destId="{4F5F8B99-35FD-4EFF-A45F-E41630D587F7}" srcOrd="0" destOrd="0" presId="urn:microsoft.com/office/officeart/2005/8/layout/hierarchy6"/>
    <dgm:cxn modelId="{342FD52C-B871-41FE-A58E-64BFD13F3F13}" type="presOf" srcId="{2845D1CA-70CD-44B9-ABBE-42BCCE30696C}" destId="{D46CB1BB-AFC7-4617-A7AE-2F3E4646FC5A}" srcOrd="0" destOrd="0" presId="urn:microsoft.com/office/officeart/2005/8/layout/hierarchy6"/>
    <dgm:cxn modelId="{860ECD30-EB4F-4FBF-96F0-750D7EADA9B1}" type="presOf" srcId="{4FE09DF7-8651-4D3A-AA02-50992F973425}" destId="{49F1DD30-345F-4A40-A278-24642A2B4329}" srcOrd="0" destOrd="0" presId="urn:microsoft.com/office/officeart/2005/8/layout/hierarchy6"/>
    <dgm:cxn modelId="{27E13D34-E885-4D28-8436-E95B9DEACF78}" type="presOf" srcId="{61A9F5F9-FD63-4516-9C3D-1EDA4983B79F}" destId="{F0490B5B-B884-4E47-AABF-69439CEF885F}" srcOrd="0" destOrd="0" presId="urn:microsoft.com/office/officeart/2005/8/layout/hierarchy6"/>
    <dgm:cxn modelId="{339B4239-F6AC-44D4-B1F2-DC93CB993C6A}" srcId="{D5BEA4BC-DEFC-462A-83A0-F8B8302C9BF1}" destId="{BD94A32B-9ED2-4F11-A30D-1055AB9C9B16}" srcOrd="2" destOrd="0" parTransId="{2845D1CA-70CD-44B9-ABBE-42BCCE30696C}" sibTransId="{3207D506-6C92-48ED-9D1E-7F96DD82B773}"/>
    <dgm:cxn modelId="{B2931D5F-B58C-4D7F-9FCB-ECB06B5C417E}" type="presOf" srcId="{93AC1168-AC02-42DA-B716-66250CD99C6E}" destId="{DCC1E382-7DD8-44D1-8EC2-75847AAC0A2E}" srcOrd="0" destOrd="0" presId="urn:microsoft.com/office/officeart/2005/8/layout/hierarchy6"/>
    <dgm:cxn modelId="{70656248-9429-4C58-9D51-F2C6AAABD85F}" type="presOf" srcId="{874E67D6-ED80-4377-8EE1-F6F54939C6C7}" destId="{A80BB217-3C92-4145-8FDC-EF3A5BE9EEC6}" srcOrd="0" destOrd="0" presId="urn:microsoft.com/office/officeart/2005/8/layout/hierarchy6"/>
    <dgm:cxn modelId="{6B25054A-2E10-431F-96D6-EAF1C1C20652}" srcId="{D1E4B69D-6673-421A-946D-54C905053433}" destId="{C48CCE5D-2300-49EB-B693-1753FA33477B}" srcOrd="1" destOrd="0" parTransId="{E702AE18-6EAF-46DE-9F87-95C0F6C91911}" sibTransId="{22BCB47B-CF66-4B53-BC66-7B2875FC3EF7}"/>
    <dgm:cxn modelId="{A0D7226B-7458-4920-88E5-9D3F069DE96F}" srcId="{D1E4B69D-6673-421A-946D-54C905053433}" destId="{D5BEA4BC-DEFC-462A-83A0-F8B8302C9BF1}" srcOrd="0" destOrd="0" parTransId="{3B9008EB-A617-4698-B173-440BC40BD39F}" sibTransId="{E9CA43DE-3484-46A9-89E5-CAB70643D68E}"/>
    <dgm:cxn modelId="{3AF6B450-7055-407E-A5C3-DC9E26C443D2}" srcId="{D5BEA4BC-DEFC-462A-83A0-F8B8302C9BF1}" destId="{EA65D7F2-6CDC-4C9E-B3BC-5C5EE3CE8A28}" srcOrd="3" destOrd="0" parTransId="{4FE09DF7-8651-4D3A-AA02-50992F973425}" sibTransId="{D7946FE1-F9E4-4AE5-BFF4-7DA0C2116D30}"/>
    <dgm:cxn modelId="{0A7FB87F-0DEF-4951-B38D-325206D09379}" type="presOf" srcId="{D1E4B69D-6673-421A-946D-54C905053433}" destId="{DB6E863D-6F76-4363-B28B-D5B3ED0C4600}" srcOrd="0" destOrd="0" presId="urn:microsoft.com/office/officeart/2005/8/layout/hierarchy6"/>
    <dgm:cxn modelId="{09C95593-55C6-41F3-80A5-18BA44E16D8E}" srcId="{D5BEA4BC-DEFC-462A-83A0-F8B8302C9BF1}" destId="{BB5871A8-0E98-48F8-87F8-1D8B58937CD3}" srcOrd="1" destOrd="0" parTransId="{874E67D6-ED80-4377-8EE1-F6F54939C6C7}" sibTransId="{72818D2B-2E92-4E7F-B9DD-3D49357BCDB1}"/>
    <dgm:cxn modelId="{707D59B3-50B2-4E8F-B6BA-663F65B6BA36}" type="presOf" srcId="{BB5871A8-0E98-48F8-87F8-1D8B58937CD3}" destId="{7B604C55-55CA-4FAC-81A6-98F51843074A}" srcOrd="0" destOrd="0" presId="urn:microsoft.com/office/officeart/2005/8/layout/hierarchy6"/>
    <dgm:cxn modelId="{3F92F0BE-CFA9-4B10-8DF9-058563C3D76E}" type="presOf" srcId="{C48CCE5D-2300-49EB-B693-1753FA33477B}" destId="{DFC6F747-3CD9-4CF6-9403-3490AADF5DF6}" srcOrd="0" destOrd="0" presId="urn:microsoft.com/office/officeart/2005/8/layout/hierarchy6"/>
    <dgm:cxn modelId="{67EA3CCF-6184-4332-A6B8-688A8AAD732B}" type="presOf" srcId="{EA65D7F2-6CDC-4C9E-B3BC-5C5EE3CE8A28}" destId="{DF0FDD07-A42F-4BB6-97F2-7B26A57C7ED9}" srcOrd="0" destOrd="0" presId="urn:microsoft.com/office/officeart/2005/8/layout/hierarchy6"/>
    <dgm:cxn modelId="{B292F4D6-18A6-447F-9C72-7FF957DB378A}" srcId="{D1E4B69D-6673-421A-946D-54C905053433}" destId="{BE9D32FA-B47A-4804-8234-0D63CF1C284A}" srcOrd="2" destOrd="0" parTransId="{126C7A97-8B3E-4DED-9C94-F45BA6A7F318}" sibTransId="{914AF098-589D-48FC-B54B-920EB226A295}"/>
    <dgm:cxn modelId="{6EE668DB-128F-4C46-8B26-E6241E28FC7C}" type="presOf" srcId="{D5BEA4BC-DEFC-462A-83A0-F8B8302C9BF1}" destId="{E2DD01EA-B9F3-4306-9A5D-85B0977BFFC6}" srcOrd="0" destOrd="0" presId="urn:microsoft.com/office/officeart/2005/8/layout/hierarchy6"/>
    <dgm:cxn modelId="{4CA36AE5-633C-4B2E-A2C3-C16A045E2392}" type="presOf" srcId="{C48CCE5D-2300-49EB-B693-1753FA33477B}" destId="{8EF7ADC7-351C-464D-B54C-EC1F4C127B66}" srcOrd="1" destOrd="0" presId="urn:microsoft.com/office/officeart/2005/8/layout/hierarchy6"/>
    <dgm:cxn modelId="{7DBC50E6-B489-4C8E-A995-A893785A0746}" type="presOf" srcId="{BD94A32B-9ED2-4F11-A30D-1055AB9C9B16}" destId="{62E5A949-A4BF-491B-938B-1DA3C567F548}" srcOrd="0" destOrd="0" presId="urn:microsoft.com/office/officeart/2005/8/layout/hierarchy6"/>
    <dgm:cxn modelId="{40078FFA-8D2F-4281-8FA4-9117E918FA0E}" type="presOf" srcId="{BE9D32FA-B47A-4804-8234-0D63CF1C284A}" destId="{9B84BF2B-4737-429D-86E5-E2269135B2DE}" srcOrd="1" destOrd="0" presId="urn:microsoft.com/office/officeart/2005/8/layout/hierarchy6"/>
    <dgm:cxn modelId="{00035583-8AEF-4765-B059-86209C1F9391}" type="presParOf" srcId="{DB6E863D-6F76-4363-B28B-D5B3ED0C4600}" destId="{EF5265B9-63FB-4FEF-A9A3-AFA9353E6213}" srcOrd="0" destOrd="0" presId="urn:microsoft.com/office/officeart/2005/8/layout/hierarchy6"/>
    <dgm:cxn modelId="{E4A9F610-10C0-462D-83FD-189B38977C42}" type="presParOf" srcId="{EF5265B9-63FB-4FEF-A9A3-AFA9353E6213}" destId="{96D6A911-DAE5-46EC-BF3D-641C8E4DAB26}" srcOrd="0" destOrd="0" presId="urn:microsoft.com/office/officeart/2005/8/layout/hierarchy6"/>
    <dgm:cxn modelId="{BAD5BD65-62CE-4F51-AABF-A37C6CC53E15}" type="presParOf" srcId="{EF5265B9-63FB-4FEF-A9A3-AFA9353E6213}" destId="{71F0EEF5-E855-43CC-A827-890FE2BF78FE}" srcOrd="1" destOrd="0" presId="urn:microsoft.com/office/officeart/2005/8/layout/hierarchy6"/>
    <dgm:cxn modelId="{DF81E6FB-9F5D-4DDE-B10D-2BCCCE012579}" type="presParOf" srcId="{71F0EEF5-E855-43CC-A827-890FE2BF78FE}" destId="{1AC47EBA-8D41-4C56-8BFF-3F33B2AAF53A}" srcOrd="0" destOrd="0" presId="urn:microsoft.com/office/officeart/2005/8/layout/hierarchy6"/>
    <dgm:cxn modelId="{D1F83C05-B491-4052-AA2B-494FB9CAEE3A}" type="presParOf" srcId="{1AC47EBA-8D41-4C56-8BFF-3F33B2AAF53A}" destId="{E2DD01EA-B9F3-4306-9A5D-85B0977BFFC6}" srcOrd="0" destOrd="0" presId="urn:microsoft.com/office/officeart/2005/8/layout/hierarchy6"/>
    <dgm:cxn modelId="{DC5E662D-E489-42F7-B996-E3DA237230FB}" type="presParOf" srcId="{1AC47EBA-8D41-4C56-8BFF-3F33B2AAF53A}" destId="{6C05B491-362C-4FF9-A84C-F8585BD96F84}" srcOrd="1" destOrd="0" presId="urn:microsoft.com/office/officeart/2005/8/layout/hierarchy6"/>
    <dgm:cxn modelId="{5B289EF7-6B6F-40C7-B7AC-39A00089D9A0}" type="presParOf" srcId="{6C05B491-362C-4FF9-A84C-F8585BD96F84}" destId="{DCC1E382-7DD8-44D1-8EC2-75847AAC0A2E}" srcOrd="0" destOrd="0" presId="urn:microsoft.com/office/officeart/2005/8/layout/hierarchy6"/>
    <dgm:cxn modelId="{C986CF5D-CD8A-4830-8F96-DF296CB596F6}" type="presParOf" srcId="{6C05B491-362C-4FF9-A84C-F8585BD96F84}" destId="{84B0FAC0-8F6D-4A9E-BC75-67F8C1781019}" srcOrd="1" destOrd="0" presId="urn:microsoft.com/office/officeart/2005/8/layout/hierarchy6"/>
    <dgm:cxn modelId="{0D119DEC-A176-4041-AE3C-CDA254482C78}" type="presParOf" srcId="{84B0FAC0-8F6D-4A9E-BC75-67F8C1781019}" destId="{F0490B5B-B884-4E47-AABF-69439CEF885F}" srcOrd="0" destOrd="0" presId="urn:microsoft.com/office/officeart/2005/8/layout/hierarchy6"/>
    <dgm:cxn modelId="{CBC3BD04-6C6D-4E0E-AE2C-69FAC2A1B909}" type="presParOf" srcId="{84B0FAC0-8F6D-4A9E-BC75-67F8C1781019}" destId="{1D9A29BB-8454-4027-B63D-D6DBAFB10DB4}" srcOrd="1" destOrd="0" presId="urn:microsoft.com/office/officeart/2005/8/layout/hierarchy6"/>
    <dgm:cxn modelId="{AF6E8B56-FB01-4FDB-891E-29858CC639E8}" type="presParOf" srcId="{6C05B491-362C-4FF9-A84C-F8585BD96F84}" destId="{A80BB217-3C92-4145-8FDC-EF3A5BE9EEC6}" srcOrd="2" destOrd="0" presId="urn:microsoft.com/office/officeart/2005/8/layout/hierarchy6"/>
    <dgm:cxn modelId="{3FE2AF0C-7354-4CEE-89CC-229BF5D3C540}" type="presParOf" srcId="{6C05B491-362C-4FF9-A84C-F8585BD96F84}" destId="{E0A31D68-EF8C-49D2-B549-5745AB3C938F}" srcOrd="3" destOrd="0" presId="urn:microsoft.com/office/officeart/2005/8/layout/hierarchy6"/>
    <dgm:cxn modelId="{07F8BAA2-E7F1-4FC6-8BD0-7D2C7FA45F4A}" type="presParOf" srcId="{E0A31D68-EF8C-49D2-B549-5745AB3C938F}" destId="{7B604C55-55CA-4FAC-81A6-98F51843074A}" srcOrd="0" destOrd="0" presId="urn:microsoft.com/office/officeart/2005/8/layout/hierarchy6"/>
    <dgm:cxn modelId="{D3978729-5FA6-452B-BBC7-3996C40D502E}" type="presParOf" srcId="{E0A31D68-EF8C-49D2-B549-5745AB3C938F}" destId="{DA1355C8-4E23-4085-B76F-622470815CF8}" srcOrd="1" destOrd="0" presId="urn:microsoft.com/office/officeart/2005/8/layout/hierarchy6"/>
    <dgm:cxn modelId="{AB02C2DC-8C2C-429B-B8F6-3615EAFC8044}" type="presParOf" srcId="{6C05B491-362C-4FF9-A84C-F8585BD96F84}" destId="{D46CB1BB-AFC7-4617-A7AE-2F3E4646FC5A}" srcOrd="4" destOrd="0" presId="urn:microsoft.com/office/officeart/2005/8/layout/hierarchy6"/>
    <dgm:cxn modelId="{82587A68-6AF9-4ADB-9BE2-D619BB75CC8C}" type="presParOf" srcId="{6C05B491-362C-4FF9-A84C-F8585BD96F84}" destId="{AF669A37-7EBB-487C-B89C-E2F9BAC078B4}" srcOrd="5" destOrd="0" presId="urn:microsoft.com/office/officeart/2005/8/layout/hierarchy6"/>
    <dgm:cxn modelId="{E3C4E6DA-3540-426B-84DA-A5A062820ACC}" type="presParOf" srcId="{AF669A37-7EBB-487C-B89C-E2F9BAC078B4}" destId="{62E5A949-A4BF-491B-938B-1DA3C567F548}" srcOrd="0" destOrd="0" presId="urn:microsoft.com/office/officeart/2005/8/layout/hierarchy6"/>
    <dgm:cxn modelId="{FAE2D35D-0888-4CB9-BDA0-D61FB3F21DA1}" type="presParOf" srcId="{AF669A37-7EBB-487C-B89C-E2F9BAC078B4}" destId="{E8ABF03F-E257-4E0A-A561-E853B1DD2AFF}" srcOrd="1" destOrd="0" presId="urn:microsoft.com/office/officeart/2005/8/layout/hierarchy6"/>
    <dgm:cxn modelId="{02385CC7-F250-422D-B8BC-4D12792034E9}" type="presParOf" srcId="{6C05B491-362C-4FF9-A84C-F8585BD96F84}" destId="{49F1DD30-345F-4A40-A278-24642A2B4329}" srcOrd="6" destOrd="0" presId="urn:microsoft.com/office/officeart/2005/8/layout/hierarchy6"/>
    <dgm:cxn modelId="{81D279C7-F1B5-4460-85E4-D917997990D5}" type="presParOf" srcId="{6C05B491-362C-4FF9-A84C-F8585BD96F84}" destId="{5A840166-1159-4F6A-8954-0483604789A9}" srcOrd="7" destOrd="0" presId="urn:microsoft.com/office/officeart/2005/8/layout/hierarchy6"/>
    <dgm:cxn modelId="{B8AA3A86-E0DB-4864-AE65-7C60847814BC}" type="presParOf" srcId="{5A840166-1159-4F6A-8954-0483604789A9}" destId="{DF0FDD07-A42F-4BB6-97F2-7B26A57C7ED9}" srcOrd="0" destOrd="0" presId="urn:microsoft.com/office/officeart/2005/8/layout/hierarchy6"/>
    <dgm:cxn modelId="{D80D77EB-FA36-4B8A-996A-6EE39E04B485}" type="presParOf" srcId="{5A840166-1159-4F6A-8954-0483604789A9}" destId="{13FD1481-D990-4CE4-8645-E6134B5869A2}" srcOrd="1" destOrd="0" presId="urn:microsoft.com/office/officeart/2005/8/layout/hierarchy6"/>
    <dgm:cxn modelId="{B3FF1637-66D1-4195-9F62-528D2E389F8F}" type="presParOf" srcId="{DB6E863D-6F76-4363-B28B-D5B3ED0C4600}" destId="{286F0C8F-9C80-41DB-BA31-94A81C66C0B1}" srcOrd="1" destOrd="0" presId="urn:microsoft.com/office/officeart/2005/8/layout/hierarchy6"/>
    <dgm:cxn modelId="{1519C5ED-4DB2-443C-A5EE-BAAE22545BD6}" type="presParOf" srcId="{286F0C8F-9C80-41DB-BA31-94A81C66C0B1}" destId="{866AA349-F3EF-4387-AD35-363BF1185626}" srcOrd="0" destOrd="0" presId="urn:microsoft.com/office/officeart/2005/8/layout/hierarchy6"/>
    <dgm:cxn modelId="{2D56B0E6-7F99-4913-8FAC-E6C94152C33C}" type="presParOf" srcId="{866AA349-F3EF-4387-AD35-363BF1185626}" destId="{DFC6F747-3CD9-4CF6-9403-3490AADF5DF6}" srcOrd="0" destOrd="0" presId="urn:microsoft.com/office/officeart/2005/8/layout/hierarchy6"/>
    <dgm:cxn modelId="{749CDC67-E589-4205-BB63-BA3868FE2ED7}" type="presParOf" srcId="{866AA349-F3EF-4387-AD35-363BF1185626}" destId="{8EF7ADC7-351C-464D-B54C-EC1F4C127B66}" srcOrd="1" destOrd="0" presId="urn:microsoft.com/office/officeart/2005/8/layout/hierarchy6"/>
    <dgm:cxn modelId="{8AF43D86-0DB6-428B-AADD-92DDC322854B}" type="presParOf" srcId="{286F0C8F-9C80-41DB-BA31-94A81C66C0B1}" destId="{CF7917CC-834E-4096-B536-E678DD2EB1E8}" srcOrd="1" destOrd="0" presId="urn:microsoft.com/office/officeart/2005/8/layout/hierarchy6"/>
    <dgm:cxn modelId="{5A39255A-DDEC-437F-9B64-DCBC7100772F}" type="presParOf" srcId="{CF7917CC-834E-4096-B536-E678DD2EB1E8}" destId="{B0538083-FF61-4E3B-9369-8EF4AB32528A}" srcOrd="0" destOrd="0" presId="urn:microsoft.com/office/officeart/2005/8/layout/hierarchy6"/>
    <dgm:cxn modelId="{AE59415B-34F8-4D8A-B02A-08BFCD52DC40}" type="presParOf" srcId="{286F0C8F-9C80-41DB-BA31-94A81C66C0B1}" destId="{C60BD289-54F3-4617-A9ED-6FA95B8A9A72}" srcOrd="2" destOrd="0" presId="urn:microsoft.com/office/officeart/2005/8/layout/hierarchy6"/>
    <dgm:cxn modelId="{DDB4E9C6-4205-4A0A-9E95-C8E95DA8F50C}" type="presParOf" srcId="{C60BD289-54F3-4617-A9ED-6FA95B8A9A72}" destId="{4F5F8B99-35FD-4EFF-A45F-E41630D587F7}" srcOrd="0" destOrd="0" presId="urn:microsoft.com/office/officeart/2005/8/layout/hierarchy6"/>
    <dgm:cxn modelId="{F0FEB519-0A7D-4E50-B1E2-B690AD11EB04}" type="presParOf" srcId="{C60BD289-54F3-4617-A9ED-6FA95B8A9A72}" destId="{9B84BF2B-4737-429D-86E5-E2269135B2D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F8B99-35FD-4EFF-A45F-E41630D587F7}">
      <dsp:nvSpPr>
        <dsp:cNvPr id="0" name=""/>
        <dsp:cNvSpPr/>
      </dsp:nvSpPr>
      <dsp:spPr>
        <a:xfrm>
          <a:off x="0" y="1648221"/>
          <a:ext cx="9144000" cy="101441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Faculty Level</a:t>
          </a:r>
        </a:p>
      </dsp:txBody>
      <dsp:txXfrm>
        <a:off x="0" y="1648221"/>
        <a:ext cx="2743200" cy="1014412"/>
      </dsp:txXfrm>
    </dsp:sp>
    <dsp:sp modelId="{DFC6F747-3CD9-4CF6-9403-3490AADF5DF6}">
      <dsp:nvSpPr>
        <dsp:cNvPr id="0" name=""/>
        <dsp:cNvSpPr/>
      </dsp:nvSpPr>
      <dsp:spPr>
        <a:xfrm>
          <a:off x="0" y="464740"/>
          <a:ext cx="9144000" cy="101441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a:t>JU Level </a:t>
          </a:r>
        </a:p>
      </dsp:txBody>
      <dsp:txXfrm>
        <a:off x="0" y="464740"/>
        <a:ext cx="2743200" cy="1014412"/>
      </dsp:txXfrm>
    </dsp:sp>
    <dsp:sp modelId="{E2DD01EA-B9F3-4306-9A5D-85B0977BFFC6}">
      <dsp:nvSpPr>
        <dsp:cNvPr id="0" name=""/>
        <dsp:cNvSpPr/>
      </dsp:nvSpPr>
      <dsp:spPr>
        <a:xfrm>
          <a:off x="5218152" y="549274"/>
          <a:ext cx="1268015" cy="8453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JSU</a:t>
          </a:r>
          <a:endParaRPr lang="en-GB" sz="1400" b="1" kern="1200"/>
        </a:p>
      </dsp:txBody>
      <dsp:txXfrm>
        <a:off x="5242911" y="574033"/>
        <a:ext cx="1218497" cy="795825"/>
      </dsp:txXfrm>
    </dsp:sp>
    <dsp:sp modelId="{DCC1E382-7DD8-44D1-8EC2-75847AAC0A2E}">
      <dsp:nvSpPr>
        <dsp:cNvPr id="0" name=""/>
        <dsp:cNvSpPr/>
      </dsp:nvSpPr>
      <dsp:spPr>
        <a:xfrm>
          <a:off x="3379529" y="1394618"/>
          <a:ext cx="2472630" cy="338137"/>
        </a:xfrm>
        <a:custGeom>
          <a:avLst/>
          <a:gdLst/>
          <a:ahLst/>
          <a:cxnLst/>
          <a:rect l="0" t="0" r="0" b="0"/>
          <a:pathLst>
            <a:path>
              <a:moveTo>
                <a:pt x="2472630" y="0"/>
              </a:moveTo>
              <a:lnTo>
                <a:pt x="2472630" y="169068"/>
              </a:lnTo>
              <a:lnTo>
                <a:pt x="0" y="169068"/>
              </a:lnTo>
              <a:lnTo>
                <a:pt x="0" y="33813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490B5B-B884-4E47-AABF-69439CEF885F}">
      <dsp:nvSpPr>
        <dsp:cNvPr id="0" name=""/>
        <dsp:cNvSpPr/>
      </dsp:nvSpPr>
      <dsp:spPr>
        <a:xfrm>
          <a:off x="2745521" y="1732756"/>
          <a:ext cx="1268015" cy="8453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HI TECH</a:t>
          </a:r>
        </a:p>
      </dsp:txBody>
      <dsp:txXfrm>
        <a:off x="2770280" y="1757515"/>
        <a:ext cx="1218497" cy="795825"/>
      </dsp:txXfrm>
    </dsp:sp>
    <dsp:sp modelId="{A80BB217-3C92-4145-8FDC-EF3A5BE9EEC6}">
      <dsp:nvSpPr>
        <dsp:cNvPr id="0" name=""/>
        <dsp:cNvSpPr/>
      </dsp:nvSpPr>
      <dsp:spPr>
        <a:xfrm>
          <a:off x="5027949" y="1394618"/>
          <a:ext cx="824210" cy="338137"/>
        </a:xfrm>
        <a:custGeom>
          <a:avLst/>
          <a:gdLst/>
          <a:ahLst/>
          <a:cxnLst/>
          <a:rect l="0" t="0" r="0" b="0"/>
          <a:pathLst>
            <a:path>
              <a:moveTo>
                <a:pt x="824210" y="0"/>
              </a:moveTo>
              <a:lnTo>
                <a:pt x="824210" y="169068"/>
              </a:lnTo>
              <a:lnTo>
                <a:pt x="0" y="169068"/>
              </a:lnTo>
              <a:lnTo>
                <a:pt x="0" y="33813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604C55-55CA-4FAC-81A6-98F51843074A}">
      <dsp:nvSpPr>
        <dsp:cNvPr id="0" name=""/>
        <dsp:cNvSpPr/>
      </dsp:nvSpPr>
      <dsp:spPr>
        <a:xfrm>
          <a:off x="4393942" y="1732756"/>
          <a:ext cx="1268015" cy="8453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JSA</a:t>
          </a:r>
        </a:p>
      </dsp:txBody>
      <dsp:txXfrm>
        <a:off x="4418701" y="1757515"/>
        <a:ext cx="1218497" cy="795825"/>
      </dsp:txXfrm>
    </dsp:sp>
    <dsp:sp modelId="{D46CB1BB-AFC7-4617-A7AE-2F3E4646FC5A}">
      <dsp:nvSpPr>
        <dsp:cNvPr id="0" name=""/>
        <dsp:cNvSpPr/>
      </dsp:nvSpPr>
      <dsp:spPr>
        <a:xfrm>
          <a:off x="5852160" y="1394618"/>
          <a:ext cx="824210" cy="338137"/>
        </a:xfrm>
        <a:custGeom>
          <a:avLst/>
          <a:gdLst/>
          <a:ahLst/>
          <a:cxnLst/>
          <a:rect l="0" t="0" r="0" b="0"/>
          <a:pathLst>
            <a:path>
              <a:moveTo>
                <a:pt x="0" y="0"/>
              </a:moveTo>
              <a:lnTo>
                <a:pt x="0" y="169068"/>
              </a:lnTo>
              <a:lnTo>
                <a:pt x="824210" y="169068"/>
              </a:lnTo>
              <a:lnTo>
                <a:pt x="824210" y="33813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E5A949-A4BF-491B-938B-1DA3C567F548}">
      <dsp:nvSpPr>
        <dsp:cNvPr id="0" name=""/>
        <dsp:cNvSpPr/>
      </dsp:nvSpPr>
      <dsp:spPr>
        <a:xfrm>
          <a:off x="6042362" y="1732756"/>
          <a:ext cx="1268015" cy="8453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Hälsosektion </a:t>
          </a:r>
        </a:p>
      </dsp:txBody>
      <dsp:txXfrm>
        <a:off x="6067121" y="1757515"/>
        <a:ext cx="1218497" cy="795825"/>
      </dsp:txXfrm>
    </dsp:sp>
    <dsp:sp modelId="{49F1DD30-345F-4A40-A278-24642A2B4329}">
      <dsp:nvSpPr>
        <dsp:cNvPr id="0" name=""/>
        <dsp:cNvSpPr/>
      </dsp:nvSpPr>
      <dsp:spPr>
        <a:xfrm>
          <a:off x="5852160" y="1394618"/>
          <a:ext cx="2472630" cy="338137"/>
        </a:xfrm>
        <a:custGeom>
          <a:avLst/>
          <a:gdLst/>
          <a:ahLst/>
          <a:cxnLst/>
          <a:rect l="0" t="0" r="0" b="0"/>
          <a:pathLst>
            <a:path>
              <a:moveTo>
                <a:pt x="0" y="0"/>
              </a:moveTo>
              <a:lnTo>
                <a:pt x="0" y="169068"/>
              </a:lnTo>
              <a:lnTo>
                <a:pt x="2472630" y="169068"/>
              </a:lnTo>
              <a:lnTo>
                <a:pt x="2472630" y="33813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0FDD07-A42F-4BB6-97F2-7B26A57C7ED9}">
      <dsp:nvSpPr>
        <dsp:cNvPr id="0" name=""/>
        <dsp:cNvSpPr/>
      </dsp:nvSpPr>
      <dsp:spPr>
        <a:xfrm>
          <a:off x="7690782" y="1732756"/>
          <a:ext cx="1268015" cy="8453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LOK</a:t>
          </a:r>
        </a:p>
      </dsp:txBody>
      <dsp:txXfrm>
        <a:off x="7715541" y="1757515"/>
        <a:ext cx="1218497" cy="7958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A8320-D3C2-4AD4-8AC5-DF0187D521AB}" type="datetimeFigureOut">
              <a:rPr lang="en-GB" smtClean="0"/>
              <a:t>29/05/2023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D9DC5-2796-42D4-B0EE-F32E03DBA081}" type="slidenum">
              <a:rPr lang="en-GB" smtClean="0"/>
              <a:t>‹#›</a:t>
            </a:fld>
            <a:endParaRPr lang="en-GB"/>
          </a:p>
        </p:txBody>
      </p:sp>
    </p:spTree>
    <p:extLst>
      <p:ext uri="{BB962C8B-B14F-4D97-AF65-F5344CB8AC3E}">
        <p14:creationId xmlns:p14="http://schemas.microsoft.com/office/powerpoint/2010/main" val="316149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Well- we are you. To be more specific:</a:t>
            </a:r>
            <a:br>
              <a:rPr lang="en-GB"/>
            </a:br>
            <a:r>
              <a:rPr lang="en-GB"/>
              <a:t>Represent students from all </a:t>
            </a:r>
            <a:r>
              <a:rPr lang="en-GB" err="1"/>
              <a:t>falcuties</a:t>
            </a:r>
            <a:r>
              <a:rPr lang="en-GB"/>
              <a:t>. </a:t>
            </a:r>
            <a:br>
              <a:rPr lang="en-GB"/>
            </a:br>
            <a:r>
              <a:rPr lang="en-GB"/>
              <a:t>We aim to have student rep from each school, so after this presentation and you see if this is something you enjoy, please hit us up.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AC717-5DC3-4207-B937-FEC6354B98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1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Three </a:t>
            </a:r>
            <a:r>
              <a:rPr lang="en-GB" err="1"/>
              <a:t>maint</a:t>
            </a:r>
            <a:r>
              <a:rPr lang="en-GB"/>
              <a:t> points</a:t>
            </a:r>
            <a:br>
              <a:rPr lang="en-GB"/>
            </a:br>
            <a:r>
              <a:rPr lang="en-GB"/>
              <a:t>Included</a:t>
            </a:r>
            <a:br>
              <a:rPr lang="en-GB"/>
            </a:br>
            <a:r>
              <a:rPr lang="en-GB"/>
              <a:t>Supported</a:t>
            </a:r>
            <a:br>
              <a:rPr lang="en-GB"/>
            </a:br>
            <a:r>
              <a:rPr lang="en-GB"/>
              <a:t>Safe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AC717-5DC3-4207-B937-FEC6354B98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68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how else are we related to each other?</a:t>
            </a:r>
            <a:br>
              <a:rPr lang="en-GB"/>
            </a:br>
            <a:r>
              <a:rPr lang="en-GB"/>
              <a:t>Through your generals. They spend most their majority time at their school, but part of their work is with the Union so that we can hear your opinions from all faculties. </a:t>
            </a:r>
            <a:br>
              <a:rPr lang="en-GB"/>
            </a:b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AAC717-5DC3-4207-B937-FEC6354B98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7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Courier New" panose="02070309020205020404" pitchFamily="49" charset="0"/>
              <a:buChar char="o"/>
            </a:pPr>
            <a:r>
              <a:rPr lang="en-US" sz="1800" b="0" i="0">
                <a:solidFill>
                  <a:srgbClr val="242424"/>
                </a:solidFill>
                <a:effectLst/>
                <a:latin typeface="Calibri" panose="020F0502020204030204" pitchFamily="34" charset="0"/>
              </a:rPr>
              <a:t>Organization structure of student union ? It sits in the board of JU Foundation has a strong voice etc. (Your story like you came for your studies from Vietnam and how you became the student union president and the experience and learning etc. so they can feel they can be that story too </a:t>
            </a:r>
            <a:r>
              <a:rPr lang="en-US" sz="1800" b="0" i="0">
                <a:solidFill>
                  <a:srgbClr val="242424"/>
                </a:solidFill>
                <a:effectLst/>
                <a:latin typeface="Segoe UI Emoji" panose="020B0502040204020203" pitchFamily="34" charset="0"/>
              </a:rPr>
              <a:t>😊</a:t>
            </a:r>
            <a:endParaRPr lang="en-US" sz="1800" b="0" i="0">
              <a:solidFill>
                <a:srgbClr val="242424"/>
              </a:solidFill>
              <a:effectLst/>
              <a:latin typeface="Calibri" panose="020F0502020204030204" pitchFamily="34" charset="0"/>
            </a:endParaRPr>
          </a:p>
          <a:p>
            <a:pPr algn="l">
              <a:buFont typeface="Courier New" panose="02070309020205020404" pitchFamily="49" charset="0"/>
              <a:buChar char="o"/>
            </a:pPr>
            <a:r>
              <a:rPr lang="en-US" sz="1800" b="0" i="0">
                <a:solidFill>
                  <a:srgbClr val="242424"/>
                </a:solidFill>
                <a:effectLst/>
                <a:latin typeface="Calibri" panose="020F0502020204030204" pitchFamily="34" charset="0"/>
              </a:rPr>
              <a:t>Can anyone plan to become or apply for positions at Student Union such as being a president etc.</a:t>
            </a:r>
          </a:p>
          <a:p>
            <a:endParaRPr lang="en-GB"/>
          </a:p>
        </p:txBody>
      </p:sp>
      <p:sp>
        <p:nvSpPr>
          <p:cNvPr id="4" name="Slide Number Placeholder 3"/>
          <p:cNvSpPr>
            <a:spLocks noGrp="1"/>
          </p:cNvSpPr>
          <p:nvPr>
            <p:ph type="sldNum" sz="quarter" idx="5"/>
          </p:nvPr>
        </p:nvSpPr>
        <p:spPr/>
        <p:txBody>
          <a:bodyPr/>
          <a:lstStyle/>
          <a:p>
            <a:fld id="{1CCD9DC5-2796-42D4-B0EE-F32E03DBA081}" type="slidenum">
              <a:rPr lang="en-GB" smtClean="0"/>
              <a:t>6</a:t>
            </a:fld>
            <a:endParaRPr lang="en-GB"/>
          </a:p>
        </p:txBody>
      </p:sp>
    </p:spTree>
    <p:extLst>
      <p:ext uri="{BB962C8B-B14F-4D97-AF65-F5344CB8AC3E}">
        <p14:creationId xmlns:p14="http://schemas.microsoft.com/office/powerpoint/2010/main" val="393665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242424"/>
                </a:solidFill>
                <a:effectLst/>
                <a:latin typeface="Calibri" panose="020F0502020204030204" pitchFamily="34" charset="0"/>
              </a:rPr>
              <a:t>Explain about some exciting projects around integration?</a:t>
            </a:r>
          </a:p>
          <a:p>
            <a:pPr algn="l">
              <a:buFont typeface="Courier New" panose="02070309020205020404" pitchFamily="49" charset="0"/>
              <a:buChar char="o"/>
            </a:pPr>
            <a:r>
              <a:rPr lang="en-US" sz="1800" b="0" i="0">
                <a:solidFill>
                  <a:srgbClr val="242424"/>
                </a:solidFill>
                <a:effectLst/>
                <a:latin typeface="Calibri" panose="020F0502020204030204" pitchFamily="34" charset="0"/>
              </a:rPr>
              <a:t>What is a buddy program?</a:t>
            </a:r>
          </a:p>
          <a:p>
            <a:pPr algn="l">
              <a:buFont typeface="Courier New" panose="02070309020205020404" pitchFamily="49" charset="0"/>
              <a:buChar char="o"/>
            </a:pPr>
            <a:r>
              <a:rPr lang="en-US" sz="1800" b="0" i="0">
                <a:solidFill>
                  <a:srgbClr val="242424"/>
                </a:solidFill>
                <a:effectLst/>
                <a:latin typeface="Calibri" panose="020F0502020204030204" pitchFamily="34" charset="0"/>
              </a:rPr>
              <a:t>The Cultural Exchange Program?</a:t>
            </a:r>
          </a:p>
          <a:p>
            <a:pPr algn="l">
              <a:buFont typeface="Courier New" panose="02070309020205020404" pitchFamily="49" charset="0"/>
              <a:buChar char="o"/>
            </a:pPr>
            <a:endParaRPr lang="en-US" sz="1800" b="0" i="0">
              <a:solidFill>
                <a:srgbClr val="242424"/>
              </a:solidFill>
              <a:effectLst/>
              <a:latin typeface="Calibri" panose="020F0502020204030204" pitchFamily="34" charset="0"/>
            </a:endParaRPr>
          </a:p>
          <a:p>
            <a:pPr algn="l">
              <a:buFont typeface="Courier New" panose="02070309020205020404" pitchFamily="49" charset="0"/>
              <a:buChar char="o"/>
            </a:pPr>
            <a:r>
              <a:rPr lang="en-US" sz="1800" b="0" i="0">
                <a:solidFill>
                  <a:srgbClr val="242424"/>
                </a:solidFill>
                <a:effectLst/>
                <a:latin typeface="Calibri" panose="020F0502020204030204" pitchFamily="34" charset="0"/>
              </a:rPr>
              <a:t>https://www.youtube.com/watch?v=8UiocjmP2Aw&amp;ab_channel=jonkopingsstudentkar </a:t>
            </a:r>
          </a:p>
          <a:p>
            <a:pPr algn="l">
              <a:buFont typeface="Courier New" panose="02070309020205020404" pitchFamily="49" charset="0"/>
              <a:buChar char="o"/>
            </a:pPr>
            <a:endParaRPr lang="en-US" sz="1800" b="0" i="0">
              <a:solidFill>
                <a:srgbClr val="24242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1CCD9DC5-2796-42D4-B0EE-F32E03DBA081}" type="slidenum">
              <a:rPr lang="en-GB" smtClean="0"/>
              <a:t>10</a:t>
            </a:fld>
            <a:endParaRPr lang="en-GB"/>
          </a:p>
        </p:txBody>
      </p:sp>
    </p:spTree>
    <p:extLst>
      <p:ext uri="{BB962C8B-B14F-4D97-AF65-F5344CB8AC3E}">
        <p14:creationId xmlns:p14="http://schemas.microsoft.com/office/powerpoint/2010/main" val="394974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1CCD9DC5-2796-42D4-B0EE-F32E03DBA081}" type="slidenum">
              <a:rPr lang="en-GB" smtClean="0"/>
              <a:t>11</a:t>
            </a:fld>
            <a:endParaRPr lang="en-GB"/>
          </a:p>
        </p:txBody>
      </p:sp>
    </p:spTree>
    <p:extLst>
      <p:ext uri="{BB962C8B-B14F-4D97-AF65-F5344CB8AC3E}">
        <p14:creationId xmlns:p14="http://schemas.microsoft.com/office/powerpoint/2010/main" val="273706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D1CE-760A-CCB8-72B2-1A2CCBAA1B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601190-5223-7DA8-0B00-84DB1BF5DF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A5D7FA-7783-7DCA-995E-E619BBC8B6E9}"/>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5" name="Footer Placeholder 4">
            <a:extLst>
              <a:ext uri="{FF2B5EF4-FFF2-40B4-BE49-F238E27FC236}">
                <a16:creationId xmlns:a16="http://schemas.microsoft.com/office/drawing/2014/main" id="{8C500CDF-9672-ECBC-E9CD-2424FBAFD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8557AF-2551-BB89-AECC-59B6BC72B11E}"/>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333508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2119-5775-D330-A425-9C290F8AC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AD0A55-B1BE-95C7-31A3-BDDA4A7AF6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34C3CE-19E2-0AC2-4857-09B955F066C9}"/>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5" name="Footer Placeholder 4">
            <a:extLst>
              <a:ext uri="{FF2B5EF4-FFF2-40B4-BE49-F238E27FC236}">
                <a16:creationId xmlns:a16="http://schemas.microsoft.com/office/drawing/2014/main" id="{5BE40376-E3B3-AA56-40F9-DEAA10D07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C8B206-316C-F6D4-7640-220B0ECD2905}"/>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162755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766A6-280F-88C1-D090-FA7EE9508F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339BD4-63DD-8BB2-B85E-ECB6E32D9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2F0513-7BE7-4A2E-2717-6B851B3F917C}"/>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5" name="Footer Placeholder 4">
            <a:extLst>
              <a:ext uri="{FF2B5EF4-FFF2-40B4-BE49-F238E27FC236}">
                <a16:creationId xmlns:a16="http://schemas.microsoft.com/office/drawing/2014/main" id="{9E48757B-BA56-72DA-8ABF-0481331D8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79AC0-7B67-C688-956F-10FFD8B6E349}"/>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33738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5/29/2023</a:t>
            </a:fld>
            <a:endParaRPr lang="en-US"/>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250937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36222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8030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91557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0171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77478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41254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9050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0C76-74CF-4EF5-7FA4-AA4C2AE66A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AC1D69-6DC2-8E73-52C2-58CD5EDD1E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AC9AB-AD2B-7FFC-CAD6-6A800FFC1EFA}"/>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5" name="Footer Placeholder 4">
            <a:extLst>
              <a:ext uri="{FF2B5EF4-FFF2-40B4-BE49-F238E27FC236}">
                <a16:creationId xmlns:a16="http://schemas.microsoft.com/office/drawing/2014/main" id="{4D84E6EE-63BB-D88A-5DC2-2DCAF3E82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79B83-B5A3-A63C-DC97-CACA57C36315}"/>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1622381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457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49120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5/29/2023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88188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pPr algn="r"/>
            <a:fld id="{3F9AFA87-1417-4992-ABD9-27C3BC8CC883}" type="datetimeFigureOut">
              <a:rPr lang="en-US" smtClean="0"/>
              <a:pPr algn="r"/>
              <a:t>5/29/2023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sz="1000"/>
          </a:p>
        </p:txBody>
      </p:sp>
      <p:sp>
        <p:nvSpPr>
          <p:cNvPr id="6" name="Slide Number Placeholder 5"/>
          <p:cNvSpPr>
            <a:spLocks noGrp="1"/>
          </p:cNvSpPr>
          <p:nvPr>
            <p:ph type="sldNum" sz="quarter" idx="12"/>
          </p:nvPr>
        </p:nvSpPr>
        <p:spPr>
          <a:xfrm>
            <a:off x="8077200" y="1430866"/>
            <a:ext cx="2743200" cy="365125"/>
          </a:xfrm>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4275174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10815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F9AFA87-1417-4992-ABD9-27C3BC8CC883}" type="datetimeFigureOut">
              <a:rPr lang="en-US" smtClean="0"/>
              <a:t>5/29/2023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62123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A87-1417-4992-ABD9-27C3BC8CC883}"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92498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A87-1417-4992-ABD9-27C3BC8CC883}"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0302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A87-1417-4992-ABD9-27C3BC8CC883}"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5333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4251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E4D6-B423-789C-3A58-73BBFB4AA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9BA49C-40F6-C48D-1EC3-7C508D11D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598A0-369E-95EC-D88C-D893351AFDBD}"/>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5" name="Footer Placeholder 4">
            <a:extLst>
              <a:ext uri="{FF2B5EF4-FFF2-40B4-BE49-F238E27FC236}">
                <a16:creationId xmlns:a16="http://schemas.microsoft.com/office/drawing/2014/main" id="{82D46759-835B-0360-8B11-92211BD2B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EEA9B3-7216-EB14-FB66-284A7446683E}"/>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955840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60244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47294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10170-B26C-481A-8717-E6687CD62418}" type="datetimeFigureOut">
              <a:rPr lang="en-GB" smtClean="0"/>
              <a:t>29/05/2023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529B7-160E-419D-A904-CCE1D756B279}" type="slidenum">
              <a:rPr lang="en-GB" smtClean="0"/>
              <a:t>‹#›</a:t>
            </a:fld>
            <a:endParaRPr lang="en-GB"/>
          </a:p>
        </p:txBody>
      </p:sp>
    </p:spTree>
    <p:extLst>
      <p:ext uri="{BB962C8B-B14F-4D97-AF65-F5344CB8AC3E}">
        <p14:creationId xmlns:p14="http://schemas.microsoft.com/office/powerpoint/2010/main" val="17556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1D10170-B26C-481A-8717-E6687CD62418}" type="datetimeFigureOut">
              <a:rPr lang="en-GB" smtClean="0"/>
              <a:t>29/05/2023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52529B7-160E-419D-A904-CCE1D756B279}" type="slidenum">
              <a:rPr lang="en-GB" smtClean="0"/>
              <a:t>‹#›</a:t>
            </a:fld>
            <a:endParaRPr lang="en-GB"/>
          </a:p>
        </p:txBody>
      </p:sp>
    </p:spTree>
    <p:extLst>
      <p:ext uri="{BB962C8B-B14F-4D97-AF65-F5344CB8AC3E}">
        <p14:creationId xmlns:p14="http://schemas.microsoft.com/office/powerpoint/2010/main" val="2862460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1D10170-B26C-481A-8717-E6687CD62418}" type="datetimeFigureOut">
              <a:rPr lang="en-GB" smtClean="0"/>
              <a:t>29/05/2023</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52529B7-160E-419D-A904-CCE1D756B279}"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097654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1D10170-B26C-481A-8717-E6687CD62418}" type="datetimeFigureOut">
              <a:rPr lang="en-GB" smtClean="0"/>
              <a:t>29/05/2023</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452529B7-160E-419D-A904-CCE1D756B279}" type="slidenum">
              <a:rPr lang="en-GB" smtClean="0"/>
              <a:t>‹#›</a:t>
            </a:fld>
            <a:endParaRPr lang="en-GB"/>
          </a:p>
        </p:txBody>
      </p:sp>
    </p:spTree>
    <p:extLst>
      <p:ext uri="{BB962C8B-B14F-4D97-AF65-F5344CB8AC3E}">
        <p14:creationId xmlns:p14="http://schemas.microsoft.com/office/powerpoint/2010/main" val="3269077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1D10170-B26C-481A-8717-E6687CD62418}" type="datetimeFigureOut">
              <a:rPr lang="en-GB" smtClean="0"/>
              <a:t>29/05/2023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529B7-160E-419D-A904-CCE1D756B279}" type="slidenum">
              <a:rPr lang="en-GB" smtClean="0"/>
              <a:t>‹#›</a:t>
            </a:fld>
            <a:endParaRPr lang="en-GB"/>
          </a:p>
        </p:txBody>
      </p:sp>
    </p:spTree>
    <p:extLst>
      <p:ext uri="{BB962C8B-B14F-4D97-AF65-F5344CB8AC3E}">
        <p14:creationId xmlns:p14="http://schemas.microsoft.com/office/powerpoint/2010/main" val="931566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1D10170-B26C-481A-8717-E6687CD62418}" type="datetimeFigureOut">
              <a:rPr lang="en-GB" smtClean="0"/>
              <a:t>29/05/2023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529B7-160E-419D-A904-CCE1D756B279}" type="slidenum">
              <a:rPr lang="en-GB" smtClean="0"/>
              <a:t>‹#›</a:t>
            </a:fld>
            <a:endParaRPr lang="en-GB"/>
          </a:p>
        </p:txBody>
      </p:sp>
    </p:spTree>
    <p:extLst>
      <p:ext uri="{BB962C8B-B14F-4D97-AF65-F5344CB8AC3E}">
        <p14:creationId xmlns:p14="http://schemas.microsoft.com/office/powerpoint/2010/main" val="2475477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A87-1417-4992-ABD9-27C3BC8CC883}"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53484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F9AFA87-1417-4992-ABD9-27C3BC8CC883}" type="datetimeFigureOut">
              <a:rPr lang="en-US" smtClean="0"/>
              <a:t>5/29/2023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4218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8EE1-D58F-6539-78C4-BBD9A3FAF0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D1D6F0-A47E-1A60-9EB5-328AC0039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46AC7B-6DDB-43EF-9689-AC0CF8F10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3B73AA-FD2F-6AB0-128A-9E0F36300D05}"/>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6" name="Footer Placeholder 5">
            <a:extLst>
              <a:ext uri="{FF2B5EF4-FFF2-40B4-BE49-F238E27FC236}">
                <a16:creationId xmlns:a16="http://schemas.microsoft.com/office/drawing/2014/main" id="{8D938351-C6E1-C3ED-ABD7-688F29682A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0D2D6D-EB7D-9DEB-C04F-29AA69B32067}"/>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208729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C0B1-67EA-41AF-9278-1C4F92C22C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269D0B-C706-8D69-316C-18C7105CA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0465A-ED63-C674-FA5C-490385D909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0D66A8-8C47-6D13-3014-C28F9BDFD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5445C-8B92-552F-85DC-04A801FF08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6D79A8-88C4-81C7-6FCC-EB1614977041}"/>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8" name="Footer Placeholder 7">
            <a:extLst>
              <a:ext uri="{FF2B5EF4-FFF2-40B4-BE49-F238E27FC236}">
                <a16:creationId xmlns:a16="http://schemas.microsoft.com/office/drawing/2014/main" id="{E247CB25-6023-B68C-D5EE-A89C7ADD0B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E81F2A-6405-ADF7-441D-13E040733D92}"/>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354396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4DDA-BE75-9882-7C80-9B9DF3AA48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070C2F-48E9-BC25-C8DF-E62150CDB2A6}"/>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4" name="Footer Placeholder 3">
            <a:extLst>
              <a:ext uri="{FF2B5EF4-FFF2-40B4-BE49-F238E27FC236}">
                <a16:creationId xmlns:a16="http://schemas.microsoft.com/office/drawing/2014/main" id="{43790987-A67F-0EFE-0640-4FB19957E4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CFBE31-BD0D-07C9-790A-925F2A0D5757}"/>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419079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7500F-2FA1-373C-7B7C-A9F51D518E7B}"/>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3" name="Footer Placeholder 2">
            <a:extLst>
              <a:ext uri="{FF2B5EF4-FFF2-40B4-BE49-F238E27FC236}">
                <a16:creationId xmlns:a16="http://schemas.microsoft.com/office/drawing/2014/main" id="{C178897B-7CC5-D2F2-FDA9-3D31FF3198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BE5B8-0C98-B203-5EC8-CBC9F222CE9C}"/>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301212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3C00-EB1C-19FD-8B87-394824B31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0CDE96-B299-525D-ABF0-59DE5AF75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09BF51-07CA-84A6-5953-4EF964BE7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A923C-40C6-EB5D-A75A-2605D89595E2}"/>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6" name="Footer Placeholder 5">
            <a:extLst>
              <a:ext uri="{FF2B5EF4-FFF2-40B4-BE49-F238E27FC236}">
                <a16:creationId xmlns:a16="http://schemas.microsoft.com/office/drawing/2014/main" id="{06CF1BA0-A39A-2086-6E26-72BC7E4DA9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5E93B6-22FF-4C54-C782-E5825C27F2D7}"/>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341455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87E0-F662-A31B-C11F-79D9961BA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C2AB47-454D-680D-5691-03A7F14E6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690D24-7D1E-3D10-A8E9-264254D23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122D4-4952-A028-651F-784AA741E2FC}"/>
              </a:ext>
            </a:extLst>
          </p:cNvPr>
          <p:cNvSpPr>
            <a:spLocks noGrp="1"/>
          </p:cNvSpPr>
          <p:nvPr>
            <p:ph type="dt" sz="half" idx="10"/>
          </p:nvPr>
        </p:nvSpPr>
        <p:spPr/>
        <p:txBody>
          <a:bodyPr/>
          <a:lstStyle/>
          <a:p>
            <a:fld id="{C7976C93-ACC3-4C8B-88F1-C4E886C569EF}" type="datetimeFigureOut">
              <a:rPr lang="en-GB" smtClean="0"/>
              <a:t>29/05/2023</a:t>
            </a:fld>
            <a:endParaRPr lang="en-GB"/>
          </a:p>
        </p:txBody>
      </p:sp>
      <p:sp>
        <p:nvSpPr>
          <p:cNvPr id="6" name="Footer Placeholder 5">
            <a:extLst>
              <a:ext uri="{FF2B5EF4-FFF2-40B4-BE49-F238E27FC236}">
                <a16:creationId xmlns:a16="http://schemas.microsoft.com/office/drawing/2014/main" id="{6CC034D2-B8C4-35F1-1DFB-FF00CD2B09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F1CA2C-24A7-1170-3A47-C1742269A3AC}"/>
              </a:ext>
            </a:extLst>
          </p:cNvPr>
          <p:cNvSpPr>
            <a:spLocks noGrp="1"/>
          </p:cNvSpPr>
          <p:nvPr>
            <p:ph type="sldNum" sz="quarter" idx="12"/>
          </p:nvPr>
        </p:nvSpPr>
        <p:spPr/>
        <p:txBody>
          <a:bodyPr/>
          <a:lstStyle/>
          <a:p>
            <a:fld id="{A5045007-5AC5-4454-A540-ABCC7D13F924}" type="slidenum">
              <a:rPr lang="en-GB" smtClean="0"/>
              <a:t>‹#›</a:t>
            </a:fld>
            <a:endParaRPr lang="en-GB"/>
          </a:p>
        </p:txBody>
      </p:sp>
    </p:spTree>
    <p:extLst>
      <p:ext uri="{BB962C8B-B14F-4D97-AF65-F5344CB8AC3E}">
        <p14:creationId xmlns:p14="http://schemas.microsoft.com/office/powerpoint/2010/main" val="40680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FE60F-811B-CB3F-AD8B-E4659F952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04A162-6747-149F-F3B3-CCBCF8BF6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00E19F-4B54-C815-EFDB-B0AD5E314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76C93-ACC3-4C8B-88F1-C4E886C569EF}" type="datetimeFigureOut">
              <a:rPr lang="en-GB" smtClean="0"/>
              <a:t>29/05/2023</a:t>
            </a:fld>
            <a:endParaRPr lang="en-GB"/>
          </a:p>
        </p:txBody>
      </p:sp>
      <p:sp>
        <p:nvSpPr>
          <p:cNvPr id="5" name="Footer Placeholder 4">
            <a:extLst>
              <a:ext uri="{FF2B5EF4-FFF2-40B4-BE49-F238E27FC236}">
                <a16:creationId xmlns:a16="http://schemas.microsoft.com/office/drawing/2014/main" id="{E4BF9F00-AD23-4094-85E7-9B346861E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E92FA1-3EB7-C646-44DC-3E4074A1D1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45007-5AC5-4454-A540-ABCC7D13F924}" type="slidenum">
              <a:rPr lang="en-GB" smtClean="0"/>
              <a:t>‹#›</a:t>
            </a:fld>
            <a:endParaRPr lang="en-GB"/>
          </a:p>
        </p:txBody>
      </p:sp>
    </p:spTree>
    <p:extLst>
      <p:ext uri="{BB962C8B-B14F-4D97-AF65-F5344CB8AC3E}">
        <p14:creationId xmlns:p14="http://schemas.microsoft.com/office/powerpoint/2010/main" val="398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5/29/2023</a:t>
            </a:fld>
            <a:endParaRPr lang="en-US"/>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8882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D10170-B26C-481A-8717-E6687CD62418}" type="datetimeFigureOut">
              <a:rPr lang="en-GB" smtClean="0"/>
              <a:t>29/05/2023</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2529B7-160E-419D-A904-CCE1D756B279}" type="slidenum">
              <a:rPr lang="en-GB" smtClean="0"/>
              <a:t>‹#›</a:t>
            </a:fld>
            <a:endParaRPr lang="en-GB"/>
          </a:p>
        </p:txBody>
      </p:sp>
    </p:spTree>
    <p:extLst>
      <p:ext uri="{BB962C8B-B14F-4D97-AF65-F5344CB8AC3E}">
        <p14:creationId xmlns:p14="http://schemas.microsoft.com/office/powerpoint/2010/main" val="108015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8UiocjmP2Aw?feature=oembed" TargetMode="Externa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hyperlink" Target="http://www.jonkopingsstudentkar.se/" TargetMode="Externa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gif"/><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60B463-41E9-4323-AE6D-30E67F2C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188A358F-F8B2-4FD2-99F3-7CA833585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2CCE2735-7843-4DC6-81F5-6366AB3E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72" y="1065276"/>
            <a:ext cx="10049256" cy="4727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Shape&#10;&#10;Description automatically generated with medium confidence">
            <a:extLst>
              <a:ext uri="{FF2B5EF4-FFF2-40B4-BE49-F238E27FC236}">
                <a16:creationId xmlns:a16="http://schemas.microsoft.com/office/drawing/2014/main" id="{1E4F1FFE-13F0-4A16-9B09-2DD4E7A58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769" y="2669406"/>
            <a:ext cx="8454920" cy="1519187"/>
          </a:xfrm>
        </p:spPr>
      </p:pic>
    </p:spTree>
    <p:extLst>
      <p:ext uri="{BB962C8B-B14F-4D97-AF65-F5344CB8AC3E}">
        <p14:creationId xmlns:p14="http://schemas.microsoft.com/office/powerpoint/2010/main" val="275901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BE2DE-0475-6AAC-4527-D2718D624FEB}"/>
              </a:ext>
            </a:extLst>
          </p:cNvPr>
          <p:cNvSpPr>
            <a:spLocks noGrp="1"/>
          </p:cNvSpPr>
          <p:nvPr>
            <p:ph type="title"/>
          </p:nvPr>
        </p:nvSpPr>
        <p:spPr>
          <a:xfrm>
            <a:off x="762000" y="4708478"/>
            <a:ext cx="5012266" cy="1600884"/>
          </a:xfrm>
        </p:spPr>
        <p:txBody>
          <a:bodyPr vert="horz" lIns="91440" tIns="45720" rIns="91440" bIns="45720" rtlCol="0" anchor="t">
            <a:normAutofit/>
          </a:bodyPr>
          <a:lstStyle/>
          <a:p>
            <a:r>
              <a:rPr lang="en-US"/>
              <a:t>Kick-off and other events</a:t>
            </a:r>
          </a:p>
        </p:txBody>
      </p:sp>
      <p:pic>
        <p:nvPicPr>
          <p:cNvPr id="19" name="Content Placeholder 18" descr="A group of people posing for a photo&#10;&#10;Description automatically generated">
            <a:extLst>
              <a:ext uri="{FF2B5EF4-FFF2-40B4-BE49-F238E27FC236}">
                <a16:creationId xmlns:a16="http://schemas.microsoft.com/office/drawing/2014/main" id="{CB42D5DA-7361-ED06-4C72-F57258044F73}"/>
              </a:ext>
            </a:extLst>
          </p:cNvPr>
          <p:cNvPicPr>
            <a:picLocks noChangeAspect="1"/>
          </p:cNvPicPr>
          <p:nvPr/>
        </p:nvPicPr>
        <p:blipFill rotWithShape="1">
          <a:blip r:embed="rId3">
            <a:extLst>
              <a:ext uri="{28A0092B-C50C-407E-A947-70E740481C1C}">
                <a14:useLocalDpi xmlns:a14="http://schemas.microsoft.com/office/drawing/2010/main" val="0"/>
              </a:ext>
            </a:extLst>
          </a:blip>
          <a:srcRect l="25183" r="26648" b="2"/>
          <a:stretch/>
        </p:blipFill>
        <p:spPr>
          <a:xfrm>
            <a:off x="20" y="-2"/>
            <a:ext cx="3054076" cy="4232140"/>
          </a:xfrm>
          <a:prstGeom prst="rect">
            <a:avLst/>
          </a:prstGeom>
        </p:spPr>
      </p:pic>
      <p:pic>
        <p:nvPicPr>
          <p:cNvPr id="21" name="Picture 20" descr="A group of people on stage with a crowd of people watching&#10;&#10;Description automatically generated with low confidence">
            <a:extLst>
              <a:ext uri="{FF2B5EF4-FFF2-40B4-BE49-F238E27FC236}">
                <a16:creationId xmlns:a16="http://schemas.microsoft.com/office/drawing/2014/main" id="{EE976D03-D97F-137C-80E3-C8F7283DC1FB}"/>
              </a:ext>
            </a:extLst>
          </p:cNvPr>
          <p:cNvPicPr>
            <a:picLocks noChangeAspect="1"/>
          </p:cNvPicPr>
          <p:nvPr/>
        </p:nvPicPr>
        <p:blipFill rotWithShape="1">
          <a:blip r:embed="rId4">
            <a:extLst>
              <a:ext uri="{28A0092B-C50C-407E-A947-70E740481C1C}">
                <a14:useLocalDpi xmlns:a14="http://schemas.microsoft.com/office/drawing/2010/main" val="0"/>
              </a:ext>
            </a:extLst>
          </a:blip>
          <a:srcRect l="22984" r="28991" b="2"/>
          <a:stretch/>
        </p:blipFill>
        <p:spPr>
          <a:xfrm>
            <a:off x="3052064" y="-2"/>
            <a:ext cx="3044952" cy="4232145"/>
          </a:xfrm>
          <a:prstGeom prst="rect">
            <a:avLst/>
          </a:prstGeom>
        </p:spPr>
      </p:pic>
      <p:pic>
        <p:nvPicPr>
          <p:cNvPr id="4" name="Picture 3" descr="A group of people on grass&#10;&#10;Description automatically generated with medium confidence">
            <a:extLst>
              <a:ext uri="{FF2B5EF4-FFF2-40B4-BE49-F238E27FC236}">
                <a16:creationId xmlns:a16="http://schemas.microsoft.com/office/drawing/2014/main" id="{F2125168-73CF-465F-71AB-22D950FDF2B2}"/>
              </a:ext>
            </a:extLst>
          </p:cNvPr>
          <p:cNvPicPr>
            <a:picLocks noChangeAspect="1"/>
          </p:cNvPicPr>
          <p:nvPr/>
        </p:nvPicPr>
        <p:blipFill rotWithShape="1">
          <a:blip r:embed="rId5">
            <a:extLst>
              <a:ext uri="{28A0092B-C50C-407E-A947-70E740481C1C}">
                <a14:useLocalDpi xmlns:a14="http://schemas.microsoft.com/office/drawing/2010/main" val="0"/>
              </a:ext>
            </a:extLst>
          </a:blip>
          <a:srcRect t="7502" r="4" b="4"/>
          <a:stretch/>
        </p:blipFill>
        <p:spPr>
          <a:xfrm>
            <a:off x="6094984" y="-2"/>
            <a:ext cx="3054096" cy="4232147"/>
          </a:xfrm>
          <a:prstGeom prst="rect">
            <a:avLst/>
          </a:prstGeom>
        </p:spPr>
      </p:pic>
      <p:pic>
        <p:nvPicPr>
          <p:cNvPr id="25" name="Picture 24" descr="A picture containing human face, person, clothing, outdoor&#10;&#10;Description automatically generated">
            <a:extLst>
              <a:ext uri="{FF2B5EF4-FFF2-40B4-BE49-F238E27FC236}">
                <a16:creationId xmlns:a16="http://schemas.microsoft.com/office/drawing/2014/main" id="{17B8D1DB-99DD-E2A8-1C22-1D622C7487C4}"/>
              </a:ext>
            </a:extLst>
          </p:cNvPr>
          <p:cNvPicPr>
            <a:picLocks noChangeAspect="1"/>
          </p:cNvPicPr>
          <p:nvPr/>
        </p:nvPicPr>
        <p:blipFill rotWithShape="1">
          <a:blip r:embed="rId6">
            <a:extLst>
              <a:ext uri="{28A0092B-C50C-407E-A947-70E740481C1C}">
                <a14:useLocalDpi xmlns:a14="http://schemas.microsoft.com/office/drawing/2010/main" val="0"/>
              </a:ext>
            </a:extLst>
          </a:blip>
          <a:srcRect l="33682" r="18293" b="2"/>
          <a:stretch/>
        </p:blipFill>
        <p:spPr>
          <a:xfrm>
            <a:off x="9147048" y="10"/>
            <a:ext cx="3044952" cy="4232130"/>
          </a:xfrm>
          <a:prstGeom prst="rect">
            <a:avLst/>
          </a:prstGeom>
        </p:spPr>
      </p:pic>
      <p:sp>
        <p:nvSpPr>
          <p:cNvPr id="46" name="Content Placeholder 45">
            <a:extLst>
              <a:ext uri="{FF2B5EF4-FFF2-40B4-BE49-F238E27FC236}">
                <a16:creationId xmlns:a16="http://schemas.microsoft.com/office/drawing/2014/main" id="{7B5F4726-0A72-9FE2-DFE8-0A6E8C84C925}"/>
              </a:ext>
            </a:extLst>
          </p:cNvPr>
          <p:cNvSpPr>
            <a:spLocks noGrp="1"/>
          </p:cNvSpPr>
          <p:nvPr>
            <p:ph idx="1"/>
          </p:nvPr>
        </p:nvSpPr>
        <p:spPr>
          <a:xfrm>
            <a:off x="6417734" y="4708478"/>
            <a:ext cx="5012266" cy="1600884"/>
          </a:xfrm>
        </p:spPr>
        <p:txBody>
          <a:bodyPr anchor="t">
            <a:normAutofit/>
          </a:bodyPr>
          <a:lstStyle/>
          <a:p>
            <a:endParaRPr lang="en-US"/>
          </a:p>
        </p:txBody>
      </p:sp>
    </p:spTree>
    <p:extLst>
      <p:ext uri="{BB962C8B-B14F-4D97-AF65-F5344CB8AC3E}">
        <p14:creationId xmlns:p14="http://schemas.microsoft.com/office/powerpoint/2010/main" val="283804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AF54-AD8F-D64C-50EF-8F28B82B3C91}"/>
              </a:ext>
            </a:extLst>
          </p:cNvPr>
          <p:cNvSpPr>
            <a:spLocks noGrp="1"/>
          </p:cNvSpPr>
          <p:nvPr>
            <p:ph type="title"/>
          </p:nvPr>
        </p:nvSpPr>
        <p:spPr>
          <a:xfrm>
            <a:off x="1517904" y="1517904"/>
            <a:ext cx="9144000" cy="92065"/>
          </a:xfrm>
        </p:spPr>
        <p:txBody>
          <a:bodyPr>
            <a:normAutofit fontScale="90000"/>
          </a:bodyPr>
          <a:lstStyle/>
          <a:p>
            <a:endParaRPr lang="en-GB"/>
          </a:p>
        </p:txBody>
      </p:sp>
      <p:pic>
        <p:nvPicPr>
          <p:cNvPr id="4" name="Online Media 3" title="Kick Off Aftermovie 2021">
            <a:hlinkClick r:id="" action="ppaction://media"/>
            <a:extLst>
              <a:ext uri="{FF2B5EF4-FFF2-40B4-BE49-F238E27FC236}">
                <a16:creationId xmlns:a16="http://schemas.microsoft.com/office/drawing/2014/main" id="{9E5625CF-54CC-F0F4-94FA-516B562D1D7B}"/>
              </a:ext>
            </a:extLst>
          </p:cNvPr>
          <p:cNvPicPr>
            <a:picLocks noGrp="1" noRot="1" noChangeAspect="1"/>
          </p:cNvPicPr>
          <p:nvPr>
            <p:ph idx="1"/>
            <a:videoFile r:link="rId1"/>
          </p:nvPr>
        </p:nvPicPr>
        <p:blipFill>
          <a:blip r:embed="rId4"/>
          <a:stretch>
            <a:fillRect/>
          </a:stretch>
        </p:blipFill>
        <p:spPr>
          <a:xfrm>
            <a:off x="-23" y="455246"/>
            <a:ext cx="12192023" cy="5947508"/>
          </a:xfrm>
          <a:prstGeom prst="rect">
            <a:avLst/>
          </a:prstGeom>
        </p:spPr>
      </p:pic>
    </p:spTree>
    <p:extLst>
      <p:ext uri="{BB962C8B-B14F-4D97-AF65-F5344CB8AC3E}">
        <p14:creationId xmlns:p14="http://schemas.microsoft.com/office/powerpoint/2010/main" val="323304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2960-0935-4103-B496-220041252E5B}"/>
              </a:ext>
            </a:extLst>
          </p:cNvPr>
          <p:cNvSpPr>
            <a:spLocks noGrp="1"/>
          </p:cNvSpPr>
          <p:nvPr>
            <p:ph type="title"/>
          </p:nvPr>
        </p:nvSpPr>
        <p:spPr/>
        <p:txBody>
          <a:bodyPr/>
          <a:lstStyle/>
          <a:p>
            <a:r>
              <a:rPr lang="en-GB"/>
              <a:t>You find us at……</a:t>
            </a:r>
          </a:p>
        </p:txBody>
      </p:sp>
      <p:sp>
        <p:nvSpPr>
          <p:cNvPr id="4" name="Content Placeholder 3">
            <a:extLst>
              <a:ext uri="{FF2B5EF4-FFF2-40B4-BE49-F238E27FC236}">
                <a16:creationId xmlns:a16="http://schemas.microsoft.com/office/drawing/2014/main" id="{2DE0BC87-24DE-47B5-BF72-4780AEAD7496}"/>
              </a:ext>
            </a:extLst>
          </p:cNvPr>
          <p:cNvSpPr txBox="1">
            <a:spLocks noGrp="1"/>
          </p:cNvSpPr>
          <p:nvPr>
            <p:ph idx="1"/>
          </p:nvPr>
        </p:nvSpPr>
        <p:spPr>
          <a:xfrm>
            <a:off x="2427227" y="2645718"/>
            <a:ext cx="3565794" cy="306109"/>
          </a:xfrm>
          <a:prstGeom prst="rect">
            <a:avLst/>
          </a:prstGeom>
          <a:noFill/>
        </p:spPr>
        <p:txBody>
          <a:bodyPr wrap="square" rtlCol="0">
            <a:spAutoFit/>
          </a:bodyPr>
          <a:lstStyle/>
          <a:p>
            <a:pPr marL="0" indent="0">
              <a:buNone/>
            </a:pPr>
            <a:r>
              <a:rPr lang="sv-SE" sz="1400">
                <a:hlinkClick r:id="rId2"/>
              </a:rPr>
              <a:t>http://www.jonkopingsstudentkar.se/</a:t>
            </a:r>
            <a:endParaRPr lang="sv-SE" sz="1400" i="1">
              <a:solidFill>
                <a:schemeClr val="tx2"/>
              </a:solidFill>
              <a:latin typeface="Gill Sans MT" panose="020B0502020104020203" pitchFamily="34" charset="0"/>
            </a:endParaRPr>
          </a:p>
        </p:txBody>
      </p:sp>
      <p:sp>
        <p:nvSpPr>
          <p:cNvPr id="5" name="TextBox 4">
            <a:extLst>
              <a:ext uri="{FF2B5EF4-FFF2-40B4-BE49-F238E27FC236}">
                <a16:creationId xmlns:a16="http://schemas.microsoft.com/office/drawing/2014/main" id="{78D7898E-E569-4EB6-83C1-C6B77D6BB4D6}"/>
              </a:ext>
            </a:extLst>
          </p:cNvPr>
          <p:cNvSpPr txBox="1"/>
          <p:nvPr/>
        </p:nvSpPr>
        <p:spPr>
          <a:xfrm>
            <a:off x="2427227" y="3362735"/>
            <a:ext cx="417195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39302A"/>
                </a:solidFill>
                <a:effectLst/>
                <a:uLnTx/>
                <a:uFillTx/>
                <a:latin typeface="Gill Sans MT" panose="020B0502020104020203" pitchFamily="34" charset="0"/>
                <a:ea typeface="+mn-ea"/>
                <a:cs typeface="+mn-cs"/>
              </a:rPr>
              <a:t>@Jönköpings Studentkår</a:t>
            </a:r>
            <a:endParaRPr kumimoji="0" lang="sv-SE" sz="1400" b="0" i="1" u="none" strike="noStrike" kern="1200" cap="none" spc="0" normalizeH="0" baseline="0" noProof="0">
              <a:ln>
                <a:noFill/>
              </a:ln>
              <a:solidFill>
                <a:srgbClr val="39302A"/>
              </a:solidFill>
              <a:effectLst/>
              <a:uLnTx/>
              <a:uFillTx/>
              <a:latin typeface="Gill Sans MT" panose="020B0502020104020203" pitchFamily="34" charset="0"/>
              <a:ea typeface="+mn-ea"/>
              <a:cs typeface="+mn-cs"/>
            </a:endParaRPr>
          </a:p>
        </p:txBody>
      </p:sp>
      <p:sp>
        <p:nvSpPr>
          <p:cNvPr id="6" name="TextBox 5">
            <a:extLst>
              <a:ext uri="{FF2B5EF4-FFF2-40B4-BE49-F238E27FC236}">
                <a16:creationId xmlns:a16="http://schemas.microsoft.com/office/drawing/2014/main" id="{E9015CE0-5494-42BE-80CA-5C419397D1F6}"/>
              </a:ext>
            </a:extLst>
          </p:cNvPr>
          <p:cNvSpPr txBox="1"/>
          <p:nvPr/>
        </p:nvSpPr>
        <p:spPr>
          <a:xfrm>
            <a:off x="2427227" y="4035939"/>
            <a:ext cx="417195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39302A"/>
                </a:solidFill>
                <a:effectLst/>
                <a:uLnTx/>
                <a:uFillTx/>
                <a:latin typeface="Gill Sans MT" panose="020B0502020104020203" pitchFamily="34" charset="0"/>
                <a:ea typeface="+mn-ea"/>
                <a:cs typeface="+mn-cs"/>
              </a:rPr>
              <a:t>@Jönköpings Studentkår</a:t>
            </a:r>
            <a:endParaRPr kumimoji="0" lang="sv-SE" sz="1400" b="0" i="1" u="none" strike="noStrike" kern="1200" cap="none" spc="0" normalizeH="0" baseline="0" noProof="0">
              <a:ln>
                <a:noFill/>
              </a:ln>
              <a:solidFill>
                <a:srgbClr val="39302A"/>
              </a:solidFill>
              <a:effectLst/>
              <a:uLnTx/>
              <a:uFillTx/>
              <a:latin typeface="Gill Sans MT" panose="020B0502020104020203" pitchFamily="34" charset="0"/>
              <a:ea typeface="+mn-ea"/>
              <a:cs typeface="+mn-cs"/>
            </a:endParaRPr>
          </a:p>
        </p:txBody>
      </p:sp>
      <p:sp>
        <p:nvSpPr>
          <p:cNvPr id="7" name="TextBox 6">
            <a:extLst>
              <a:ext uri="{FF2B5EF4-FFF2-40B4-BE49-F238E27FC236}">
                <a16:creationId xmlns:a16="http://schemas.microsoft.com/office/drawing/2014/main" id="{2F218CEF-8D3C-4D8A-BE05-C9E0E37D2D18}"/>
              </a:ext>
            </a:extLst>
          </p:cNvPr>
          <p:cNvSpPr txBox="1"/>
          <p:nvPr/>
        </p:nvSpPr>
        <p:spPr>
          <a:xfrm>
            <a:off x="2427227" y="4709143"/>
            <a:ext cx="417195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39302A"/>
                </a:solidFill>
                <a:effectLst/>
                <a:uLnTx/>
                <a:uFillTx/>
                <a:latin typeface="Gill Sans MT" panose="020B0502020104020203" pitchFamily="34" charset="0"/>
                <a:ea typeface="+mn-ea"/>
                <a:cs typeface="+mn-cs"/>
              </a:rPr>
              <a:t>@</a:t>
            </a:r>
            <a:r>
              <a:rPr kumimoji="0" lang="sv-SE" sz="1400" b="0" i="0" u="none" strike="noStrike" kern="1200" cap="none" spc="0" normalizeH="0" baseline="0" noProof="0" err="1">
                <a:ln>
                  <a:noFill/>
                </a:ln>
                <a:solidFill>
                  <a:srgbClr val="39302A"/>
                </a:solidFill>
                <a:effectLst/>
                <a:uLnTx/>
                <a:uFillTx/>
                <a:latin typeface="Gill Sans MT" panose="020B0502020104020203" pitchFamily="34" charset="0"/>
                <a:ea typeface="+mn-ea"/>
                <a:cs typeface="+mn-cs"/>
              </a:rPr>
              <a:t>JKPGstudentkar</a:t>
            </a:r>
            <a:endParaRPr kumimoji="0" lang="sv-SE" sz="1400" b="0" i="1" u="none" strike="noStrike" kern="1200" cap="none" spc="0" normalizeH="0" baseline="0" noProof="0">
              <a:ln>
                <a:noFill/>
              </a:ln>
              <a:solidFill>
                <a:srgbClr val="39302A"/>
              </a:solidFill>
              <a:effectLst/>
              <a:uLnTx/>
              <a:uFillTx/>
              <a:latin typeface="Gill Sans MT" panose="020B0502020104020203" pitchFamily="34" charset="0"/>
              <a:ea typeface="+mn-ea"/>
              <a:cs typeface="+mn-cs"/>
            </a:endParaRPr>
          </a:p>
        </p:txBody>
      </p:sp>
      <p:sp>
        <p:nvSpPr>
          <p:cNvPr id="8" name="TextBox 7">
            <a:extLst>
              <a:ext uri="{FF2B5EF4-FFF2-40B4-BE49-F238E27FC236}">
                <a16:creationId xmlns:a16="http://schemas.microsoft.com/office/drawing/2014/main" id="{059BDC14-6CE8-4A47-911A-CEA1650D6E80}"/>
              </a:ext>
            </a:extLst>
          </p:cNvPr>
          <p:cNvSpPr txBox="1"/>
          <p:nvPr/>
        </p:nvSpPr>
        <p:spPr>
          <a:xfrm>
            <a:off x="2427227" y="5382347"/>
            <a:ext cx="417195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39302A"/>
                </a:solidFill>
                <a:effectLst/>
                <a:uLnTx/>
                <a:uFillTx/>
                <a:latin typeface="Gill Sans MT" panose="020B0502020104020203" pitchFamily="34" charset="0"/>
                <a:ea typeface="+mn-ea"/>
                <a:cs typeface="+mn-cs"/>
              </a:rPr>
              <a:t>@</a:t>
            </a:r>
            <a:r>
              <a:rPr kumimoji="0" lang="sv-SE" sz="1400" b="0" i="0" u="none" strike="noStrike" kern="1200" cap="none" spc="0" normalizeH="0" baseline="0" noProof="0" err="1">
                <a:ln>
                  <a:noFill/>
                </a:ln>
                <a:solidFill>
                  <a:srgbClr val="39302A"/>
                </a:solidFill>
                <a:effectLst/>
                <a:uLnTx/>
                <a:uFillTx/>
                <a:latin typeface="Gill Sans MT" panose="020B0502020104020203" pitchFamily="34" charset="0"/>
                <a:ea typeface="+mn-ea"/>
                <a:cs typeface="+mn-cs"/>
              </a:rPr>
              <a:t>JUstudent</a:t>
            </a:r>
            <a:endParaRPr kumimoji="0" lang="sv-SE" sz="1400" b="0" i="1" u="none" strike="noStrike" kern="1200" cap="none" spc="0" normalizeH="0" baseline="0" noProof="0">
              <a:ln>
                <a:noFill/>
              </a:ln>
              <a:solidFill>
                <a:srgbClr val="39302A"/>
              </a:solidFill>
              <a:effectLst/>
              <a:uLnTx/>
              <a:uFillTx/>
              <a:latin typeface="Gill Sans MT" panose="020B0502020104020203" pitchFamily="34" charset="0"/>
              <a:ea typeface="+mn-ea"/>
              <a:cs typeface="+mn-cs"/>
            </a:endParaRPr>
          </a:p>
        </p:txBody>
      </p:sp>
      <p:pic>
        <p:nvPicPr>
          <p:cNvPr id="9" name="Picture 4">
            <a:extLst>
              <a:ext uri="{FF2B5EF4-FFF2-40B4-BE49-F238E27FC236}">
                <a16:creationId xmlns:a16="http://schemas.microsoft.com/office/drawing/2014/main" id="{F942983D-2EFF-4C0C-8EC4-1979C8BE9C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151" b="-5436"/>
          <a:stretch/>
        </p:blipFill>
        <p:spPr bwMode="auto">
          <a:xfrm>
            <a:off x="1719379" y="2500919"/>
            <a:ext cx="594996" cy="540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inked in">
            <a:extLst>
              <a:ext uri="{FF2B5EF4-FFF2-40B4-BE49-F238E27FC236}">
                <a16:creationId xmlns:a16="http://schemas.microsoft.com/office/drawing/2014/main" id="{2FB658F7-3188-4908-94BB-C55B531978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68" t="20818" r="27512" b="25385"/>
          <a:stretch/>
        </p:blipFill>
        <p:spPr bwMode="auto">
          <a:xfrm>
            <a:off x="1754739" y="3269620"/>
            <a:ext cx="494008" cy="4940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78AD896-BAD0-4E42-AFB3-074C8F12DA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4739" y="3942825"/>
            <a:ext cx="494007" cy="494007"/>
          </a:xfrm>
          <a:prstGeom prst="rect">
            <a:avLst/>
          </a:prstGeom>
        </p:spPr>
      </p:pic>
      <p:pic>
        <p:nvPicPr>
          <p:cNvPr id="12" name="Picture 11">
            <a:extLst>
              <a:ext uri="{FF2B5EF4-FFF2-40B4-BE49-F238E27FC236}">
                <a16:creationId xmlns:a16="http://schemas.microsoft.com/office/drawing/2014/main" id="{D0A0BC49-C63A-4CBC-958F-977401C7A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2305" y="4616029"/>
            <a:ext cx="478873" cy="478873"/>
          </a:xfrm>
          <a:prstGeom prst="rect">
            <a:avLst/>
          </a:prstGeom>
        </p:spPr>
      </p:pic>
      <p:pic>
        <p:nvPicPr>
          <p:cNvPr id="13" name="Picture 12">
            <a:extLst>
              <a:ext uri="{FF2B5EF4-FFF2-40B4-BE49-F238E27FC236}">
                <a16:creationId xmlns:a16="http://schemas.microsoft.com/office/drawing/2014/main" id="{031018B6-D039-4FC9-8710-B9FB69A918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2305" y="5319217"/>
            <a:ext cx="494007" cy="494007"/>
          </a:xfrm>
          <a:prstGeom prst="rect">
            <a:avLst/>
          </a:prstGeom>
        </p:spPr>
      </p:pic>
    </p:spTree>
    <p:extLst>
      <p:ext uri="{BB962C8B-B14F-4D97-AF65-F5344CB8AC3E}">
        <p14:creationId xmlns:p14="http://schemas.microsoft.com/office/powerpoint/2010/main" val="43836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E12D-7D48-6493-3427-4E08E4492982}"/>
              </a:ext>
            </a:extLst>
          </p:cNvPr>
          <p:cNvSpPr>
            <a:spLocks noGrp="1"/>
          </p:cNvSpPr>
          <p:nvPr>
            <p:ph type="title"/>
          </p:nvPr>
        </p:nvSpPr>
        <p:spPr/>
        <p:txBody>
          <a:bodyPr/>
          <a:lstStyle/>
          <a:p>
            <a:r>
              <a:rPr lang="en-GB"/>
              <a:t>You will also find us at…..</a:t>
            </a:r>
          </a:p>
        </p:txBody>
      </p:sp>
      <p:sp>
        <p:nvSpPr>
          <p:cNvPr id="3" name="Content Placeholder 2">
            <a:extLst>
              <a:ext uri="{FF2B5EF4-FFF2-40B4-BE49-F238E27FC236}">
                <a16:creationId xmlns:a16="http://schemas.microsoft.com/office/drawing/2014/main" id="{24A43768-599A-20F3-F127-117B4AF54137}"/>
              </a:ext>
            </a:extLst>
          </p:cNvPr>
          <p:cNvSpPr>
            <a:spLocks noGrp="1"/>
          </p:cNvSpPr>
          <p:nvPr>
            <p:ph idx="1"/>
          </p:nvPr>
        </p:nvSpPr>
        <p:spPr/>
        <p:txBody>
          <a:bodyPr/>
          <a:lstStyle/>
          <a:p>
            <a:r>
              <a:rPr lang="en-GB"/>
              <a:t>This KICKOFF!</a:t>
            </a:r>
          </a:p>
          <a:p>
            <a:r>
              <a:rPr lang="en-GB"/>
              <a:t>In the Student House</a:t>
            </a:r>
          </a:p>
          <a:p>
            <a:r>
              <a:rPr lang="en-GB"/>
              <a:t>Everywhere and anywhere!</a:t>
            </a:r>
          </a:p>
        </p:txBody>
      </p:sp>
    </p:spTree>
    <p:extLst>
      <p:ext uri="{BB962C8B-B14F-4D97-AF65-F5344CB8AC3E}">
        <p14:creationId xmlns:p14="http://schemas.microsoft.com/office/powerpoint/2010/main" val="20414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1DECF2-0F35-44B3-9800-64DA0FB49F30}"/>
              </a:ext>
            </a:extLst>
          </p:cNvPr>
          <p:cNvSpPr>
            <a:spLocks noGrp="1"/>
          </p:cNvSpPr>
          <p:nvPr>
            <p:ph type="ctrTitle"/>
          </p:nvPr>
        </p:nvSpPr>
        <p:spPr>
          <a:xfrm>
            <a:off x="1417165" y="1487837"/>
            <a:ext cx="9144000" cy="1503026"/>
          </a:xfrm>
        </p:spPr>
        <p:txBody>
          <a:bodyPr/>
          <a:lstStyle/>
          <a:p>
            <a:r>
              <a:rPr lang="en-GB"/>
              <a:t>By Students, For Students</a:t>
            </a:r>
          </a:p>
        </p:txBody>
      </p:sp>
      <p:pic>
        <p:nvPicPr>
          <p:cNvPr id="13" name="Picture 12" descr="Shape&#10;&#10;Description automatically generated with medium confidence">
            <a:extLst>
              <a:ext uri="{FF2B5EF4-FFF2-40B4-BE49-F238E27FC236}">
                <a16:creationId xmlns:a16="http://schemas.microsoft.com/office/drawing/2014/main" id="{CBB5A79E-38F8-4411-BA8D-070EB7080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689" y="3525866"/>
            <a:ext cx="5718105" cy="1027434"/>
          </a:xfrm>
          <a:prstGeom prst="rect">
            <a:avLst/>
          </a:prstGeom>
        </p:spPr>
      </p:pic>
    </p:spTree>
    <p:extLst>
      <p:ext uri="{BB962C8B-B14F-4D97-AF65-F5344CB8AC3E}">
        <p14:creationId xmlns:p14="http://schemas.microsoft.com/office/powerpoint/2010/main" val="218849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220E33D0-A190-4F8A-9DB6-C531C95CA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Content Placeholder 4" descr="A group of people posing for a photo">
            <a:extLst>
              <a:ext uri="{FF2B5EF4-FFF2-40B4-BE49-F238E27FC236}">
                <a16:creationId xmlns:a16="http://schemas.microsoft.com/office/drawing/2014/main" id="{E98B135A-5E82-BA52-7DF3-4C580E157A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14" name="Rectangle 13">
            <a:extLst>
              <a:ext uri="{FF2B5EF4-FFF2-40B4-BE49-F238E27FC236}">
                <a16:creationId xmlns:a16="http://schemas.microsoft.com/office/drawing/2014/main" id="{9C982AD0-6B29-4C72-8F4E-229BAA86C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575"/>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2DEA779-9984-4FCE-70B1-9E885D146EFB}"/>
              </a:ext>
            </a:extLst>
          </p:cNvPr>
          <p:cNvSpPr>
            <a:spLocks noGrp="1"/>
          </p:cNvSpPr>
          <p:nvPr>
            <p:ph type="title"/>
          </p:nvPr>
        </p:nvSpPr>
        <p:spPr>
          <a:xfrm>
            <a:off x="762000" y="980728"/>
            <a:ext cx="8156811" cy="964078"/>
          </a:xfrm>
        </p:spPr>
        <p:txBody>
          <a:bodyPr vert="horz" lIns="91440" tIns="45720" rIns="91440" bIns="45720" rtlCol="0" anchor="b">
            <a:normAutofit/>
          </a:bodyPr>
          <a:lstStyle/>
          <a:p>
            <a:r>
              <a:rPr lang="en-US" sz="4800">
                <a:solidFill>
                  <a:schemeClr val="bg1"/>
                </a:solidFill>
              </a:rPr>
              <a:t>WHO ARE WE </a:t>
            </a:r>
          </a:p>
        </p:txBody>
      </p:sp>
    </p:spTree>
    <p:extLst>
      <p:ext uri="{BB962C8B-B14F-4D97-AF65-F5344CB8AC3E}">
        <p14:creationId xmlns:p14="http://schemas.microsoft.com/office/powerpoint/2010/main" val="238965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3DFE-9BDF-CE39-351D-FD059E68AEFE}"/>
              </a:ext>
            </a:extLst>
          </p:cNvPr>
          <p:cNvSpPr>
            <a:spLocks noGrp="1"/>
          </p:cNvSpPr>
          <p:nvPr>
            <p:ph type="title"/>
          </p:nvPr>
        </p:nvSpPr>
        <p:spPr/>
        <p:txBody>
          <a:bodyPr/>
          <a:lstStyle/>
          <a:p>
            <a:pPr algn="ctr"/>
            <a:r>
              <a:rPr lang="en-GB"/>
              <a:t>OUR PURPOSE</a:t>
            </a:r>
          </a:p>
        </p:txBody>
      </p:sp>
      <p:sp>
        <p:nvSpPr>
          <p:cNvPr id="3" name="Content Placeholder 2">
            <a:extLst>
              <a:ext uri="{FF2B5EF4-FFF2-40B4-BE49-F238E27FC236}">
                <a16:creationId xmlns:a16="http://schemas.microsoft.com/office/drawing/2014/main" id="{D2BF2EA6-AD9B-4279-27B6-16065536C6FD}"/>
              </a:ext>
            </a:extLst>
          </p:cNvPr>
          <p:cNvSpPr>
            <a:spLocks noGrp="1"/>
          </p:cNvSpPr>
          <p:nvPr>
            <p:ph idx="1"/>
          </p:nvPr>
        </p:nvSpPr>
        <p:spPr/>
        <p:txBody>
          <a:bodyPr/>
          <a:lstStyle/>
          <a:p>
            <a:pPr algn="ctr"/>
            <a:r>
              <a:rPr lang="en-US"/>
              <a:t>“</a:t>
            </a:r>
            <a:r>
              <a:rPr lang="en-US" sz="3000"/>
              <a:t>The student union’s purpose is to work towards and create conditions for students studying at JU where they are included, supported, and safe in their student life. </a:t>
            </a:r>
            <a:r>
              <a:rPr lang="en-US"/>
              <a:t>“</a:t>
            </a:r>
            <a:endParaRPr lang="en-GB"/>
          </a:p>
        </p:txBody>
      </p:sp>
    </p:spTree>
    <p:extLst>
      <p:ext uri="{BB962C8B-B14F-4D97-AF65-F5344CB8AC3E}">
        <p14:creationId xmlns:p14="http://schemas.microsoft.com/office/powerpoint/2010/main" val="18139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6" name="Rectangle 10">
            <a:extLst>
              <a:ext uri="{FF2B5EF4-FFF2-40B4-BE49-F238E27FC236}">
                <a16:creationId xmlns:a16="http://schemas.microsoft.com/office/drawing/2014/main" id="{ACEDC033-8DAA-4024-87F5-57430053A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7" name="Freeform: Shape 12">
            <a:extLst>
              <a:ext uri="{FF2B5EF4-FFF2-40B4-BE49-F238E27FC236}">
                <a16:creationId xmlns:a16="http://schemas.microsoft.com/office/drawing/2014/main" id="{D584A691-C497-4066-927B-46560195E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5" name="Rectangle 14">
            <a:extLst>
              <a:ext uri="{FF2B5EF4-FFF2-40B4-BE49-F238E27FC236}">
                <a16:creationId xmlns:a16="http://schemas.microsoft.com/office/drawing/2014/main" id="{619A6F3B-F0D9-4CB0-B8A1-B84B57852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5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aphicFrame>
        <p:nvGraphicFramePr>
          <p:cNvPr id="10" name="Content Placeholder 9">
            <a:extLst>
              <a:ext uri="{FF2B5EF4-FFF2-40B4-BE49-F238E27FC236}">
                <a16:creationId xmlns:a16="http://schemas.microsoft.com/office/drawing/2014/main" id="{F42BDA2C-9911-411C-8187-AB0F560B99DD}"/>
              </a:ext>
            </a:extLst>
          </p:cNvPr>
          <p:cNvGraphicFramePr>
            <a:graphicFrameLocks noGrp="1"/>
          </p:cNvGraphicFramePr>
          <p:nvPr>
            <p:ph idx="1"/>
          </p:nvPr>
        </p:nvGraphicFramePr>
        <p:xfrm>
          <a:off x="1524000" y="1790700"/>
          <a:ext cx="9144000" cy="312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034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DF80-DB5D-44AD-9462-4463FA8D8D60}"/>
              </a:ext>
            </a:extLst>
          </p:cNvPr>
          <p:cNvSpPr>
            <a:spLocks noGrp="1"/>
          </p:cNvSpPr>
          <p:nvPr>
            <p:ph type="title"/>
          </p:nvPr>
        </p:nvSpPr>
        <p:spPr/>
        <p:txBody>
          <a:bodyPr/>
          <a:lstStyle/>
          <a:p>
            <a:r>
              <a:rPr lang="sv-SE"/>
              <a:t>Student associations </a:t>
            </a:r>
          </a:p>
        </p:txBody>
      </p:sp>
      <p:pic>
        <p:nvPicPr>
          <p:cNvPr id="4098" name="Picture 2" descr="Ingen tilgængelig billedbeskrivelse.">
            <a:extLst>
              <a:ext uri="{FF2B5EF4-FFF2-40B4-BE49-F238E27FC236}">
                <a16:creationId xmlns:a16="http://schemas.microsoft.com/office/drawing/2014/main" id="{AD7072FE-EEAB-448B-9243-A39B0A5B44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17" t="38183" r="26196" b="37640"/>
          <a:stretch/>
        </p:blipFill>
        <p:spPr bwMode="auto">
          <a:xfrm>
            <a:off x="463826" y="2057401"/>
            <a:ext cx="2663687" cy="6129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jonkopingsstudentkar.se/images/200.6b58ccdd162060ae9f0e40/1520589117827/(2)%20JSA.png">
            <a:extLst>
              <a:ext uri="{FF2B5EF4-FFF2-40B4-BE49-F238E27FC236}">
                <a16:creationId xmlns:a16="http://schemas.microsoft.com/office/drawing/2014/main" id="{A0F18948-87E1-4646-8EEF-97EDAE10C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610" y="1801224"/>
            <a:ext cx="12477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jonkopingsstudentkar.se/images/200.6b58ccdd162060ae9f0e41/1520589117901/(2)%20LOK.png">
            <a:extLst>
              <a:ext uri="{FF2B5EF4-FFF2-40B4-BE49-F238E27FC236}">
                <a16:creationId xmlns:a16="http://schemas.microsoft.com/office/drawing/2014/main" id="{B42AFF85-A186-4035-8BEB-E1AEA6F1E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415" y="1794071"/>
            <a:ext cx="11144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www.jonkopingsstudentkar.se/images/200.6b58ccdd162060ae9f0e42/1520589118028/h%C3%A4lsosektion.png">
            <a:extLst>
              <a:ext uri="{FF2B5EF4-FFF2-40B4-BE49-F238E27FC236}">
                <a16:creationId xmlns:a16="http://schemas.microsoft.com/office/drawing/2014/main" id="{00B587EF-FE51-4705-8740-586857FD1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26" y="1851220"/>
            <a:ext cx="208597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ran Mulji">
            <a:extLst>
              <a:ext uri="{FF2B5EF4-FFF2-40B4-BE49-F238E27FC236}">
                <a16:creationId xmlns:a16="http://schemas.microsoft.com/office/drawing/2014/main" id="{8D980FC6-E642-481F-9431-DFC499817B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858" t="31507" r="36389"/>
          <a:stretch/>
        </p:blipFill>
        <p:spPr bwMode="auto">
          <a:xfrm>
            <a:off x="3100339" y="3087099"/>
            <a:ext cx="2592318" cy="315442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Kan være et billede af 1 person, står og udendørs">
            <a:extLst>
              <a:ext uri="{FF2B5EF4-FFF2-40B4-BE49-F238E27FC236}">
                <a16:creationId xmlns:a16="http://schemas.microsoft.com/office/drawing/2014/main" id="{FCEFC38D-3117-40EB-8FD6-FFFB7A55D86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065" t="15459" r="15065"/>
          <a:stretch/>
        </p:blipFill>
        <p:spPr bwMode="auto">
          <a:xfrm>
            <a:off x="356084" y="3087099"/>
            <a:ext cx="2610058" cy="315442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Kan være et billede af 1 person, står og udendørs">
            <a:extLst>
              <a:ext uri="{FF2B5EF4-FFF2-40B4-BE49-F238E27FC236}">
                <a16:creationId xmlns:a16="http://schemas.microsoft.com/office/drawing/2014/main" id="{F285B302-3FF2-4F0C-98E6-407A1A9EB4E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298" t="36908" r="19305"/>
          <a:stretch/>
        </p:blipFill>
        <p:spPr bwMode="auto">
          <a:xfrm>
            <a:off x="8656452" y="3022795"/>
            <a:ext cx="3137362" cy="317235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Ingen tilgængelig beskrivelse.">
            <a:extLst>
              <a:ext uri="{FF2B5EF4-FFF2-40B4-BE49-F238E27FC236}">
                <a16:creationId xmlns:a16="http://schemas.microsoft.com/office/drawing/2014/main" id="{F7D95872-8E16-4EE9-AD29-2DF0F90D06A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411"/>
          <a:stretch/>
        </p:blipFill>
        <p:spPr bwMode="auto">
          <a:xfrm>
            <a:off x="5826853" y="3087099"/>
            <a:ext cx="2667887" cy="315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7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2" name="Freeform: Shape 11">
            <a:extLst>
              <a:ext uri="{FF2B5EF4-FFF2-40B4-BE49-F238E27FC236}">
                <a16:creationId xmlns:a16="http://schemas.microsoft.com/office/drawing/2014/main" id="{65CDAFE1-059B-49EF-8E73-47DED29BD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6105523"/>
          </a:xfrm>
          <a:custGeom>
            <a:avLst/>
            <a:gdLst>
              <a:gd name="connsiteX0" fmla="*/ 0 w 11430000"/>
              <a:gd name="connsiteY0" fmla="*/ 0 h 6105523"/>
              <a:gd name="connsiteX1" fmla="*/ 7267575 w 11430000"/>
              <a:gd name="connsiteY1" fmla="*/ 0 h 6105523"/>
              <a:gd name="connsiteX2" fmla="*/ 7267575 w 11430000"/>
              <a:gd name="connsiteY2" fmla="*/ 762000 h 6105523"/>
              <a:gd name="connsiteX3" fmla="*/ 11430000 w 11430000"/>
              <a:gd name="connsiteY3" fmla="*/ 762000 h 6105523"/>
              <a:gd name="connsiteX4" fmla="*/ 11430000 w 11430000"/>
              <a:gd name="connsiteY4" fmla="*/ 6105523 h 6105523"/>
              <a:gd name="connsiteX5" fmla="*/ 7267575 w 11430000"/>
              <a:gd name="connsiteY5" fmla="*/ 6105523 h 6105523"/>
              <a:gd name="connsiteX6" fmla="*/ 5334000 w 11430000"/>
              <a:gd name="connsiteY6" fmla="*/ 6105523 h 6105523"/>
              <a:gd name="connsiteX7" fmla="*/ 0 w 11430000"/>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0" h="6105523">
                <a:moveTo>
                  <a:pt x="0" y="0"/>
                </a:moveTo>
                <a:lnTo>
                  <a:pt x="7267575" y="0"/>
                </a:lnTo>
                <a:lnTo>
                  <a:pt x="7267575" y="762000"/>
                </a:lnTo>
                <a:lnTo>
                  <a:pt x="11430000" y="762000"/>
                </a:lnTo>
                <a:lnTo>
                  <a:pt x="11430000" y="6105523"/>
                </a:lnTo>
                <a:lnTo>
                  <a:pt x="7267575" y="6105523"/>
                </a:lnTo>
                <a:lnTo>
                  <a:pt x="5334000" y="6105523"/>
                </a:lnTo>
                <a:lnTo>
                  <a:pt x="0" y="6105523"/>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9A753C4-E321-4D7F-A528-B74DD862B023}"/>
              </a:ext>
            </a:extLst>
          </p:cNvPr>
          <p:cNvSpPr>
            <a:spLocks noGrp="1"/>
          </p:cNvSpPr>
          <p:nvPr>
            <p:ph type="title"/>
          </p:nvPr>
        </p:nvSpPr>
        <p:spPr>
          <a:xfrm>
            <a:off x="762000" y="1517903"/>
            <a:ext cx="9899904" cy="1345115"/>
          </a:xfrm>
        </p:spPr>
        <p:txBody>
          <a:bodyPr>
            <a:normAutofit/>
          </a:bodyPr>
          <a:lstStyle/>
          <a:p>
            <a:r>
              <a:rPr lang="en-GB"/>
              <a:t>Who works at the Union? </a:t>
            </a:r>
          </a:p>
        </p:txBody>
      </p:sp>
      <p:sp>
        <p:nvSpPr>
          <p:cNvPr id="3" name="Content Placeholder 2">
            <a:extLst>
              <a:ext uri="{FF2B5EF4-FFF2-40B4-BE49-F238E27FC236}">
                <a16:creationId xmlns:a16="http://schemas.microsoft.com/office/drawing/2014/main" id="{97C4C0D9-754C-4CAC-8A1A-AEE1B3B73FE8}"/>
              </a:ext>
            </a:extLst>
          </p:cNvPr>
          <p:cNvSpPr>
            <a:spLocks noGrp="1"/>
          </p:cNvSpPr>
          <p:nvPr>
            <p:ph idx="1"/>
          </p:nvPr>
        </p:nvSpPr>
        <p:spPr>
          <a:xfrm>
            <a:off x="762000" y="2466976"/>
            <a:ext cx="9899904" cy="3629024"/>
          </a:xfrm>
        </p:spPr>
        <p:txBody>
          <a:bodyPr>
            <a:normAutofit lnSpcReduction="10000"/>
          </a:bodyPr>
          <a:lstStyle/>
          <a:p>
            <a:r>
              <a:rPr lang="en-GB"/>
              <a:t>7 Renumerated </a:t>
            </a:r>
          </a:p>
          <a:p>
            <a:pPr lvl="1"/>
            <a:r>
              <a:rPr lang="en-GB"/>
              <a:t>1 President </a:t>
            </a:r>
          </a:p>
          <a:p>
            <a:pPr lvl="1"/>
            <a:r>
              <a:rPr lang="en-GB"/>
              <a:t>1 Vice President </a:t>
            </a:r>
          </a:p>
          <a:p>
            <a:pPr lvl="1"/>
            <a:r>
              <a:rPr lang="en-GB"/>
              <a:t>1 Project Leader </a:t>
            </a:r>
          </a:p>
          <a:p>
            <a:pPr lvl="1"/>
            <a:r>
              <a:rPr lang="en-GB"/>
              <a:t>4 JSU Generals – one for each Student Association </a:t>
            </a:r>
          </a:p>
          <a:p>
            <a:pPr lvl="1"/>
            <a:endParaRPr lang="en-GB"/>
          </a:p>
          <a:p>
            <a:r>
              <a:rPr lang="en-GB"/>
              <a:t>Total of 9 employees </a:t>
            </a:r>
          </a:p>
          <a:p>
            <a:r>
              <a:rPr lang="en-GB"/>
              <a:t>JSU Board- but they work in a different way </a:t>
            </a:r>
          </a:p>
        </p:txBody>
      </p:sp>
      <p:sp>
        <p:nvSpPr>
          <p:cNvPr id="4" name="Right Brace 3">
            <a:extLst>
              <a:ext uri="{FF2B5EF4-FFF2-40B4-BE49-F238E27FC236}">
                <a16:creationId xmlns:a16="http://schemas.microsoft.com/office/drawing/2014/main" id="{E3B97504-C458-4E5B-BFBF-57F53BA25BE0}"/>
              </a:ext>
            </a:extLst>
          </p:cNvPr>
          <p:cNvSpPr/>
          <p:nvPr/>
        </p:nvSpPr>
        <p:spPr>
          <a:xfrm>
            <a:off x="3196525" y="3049523"/>
            <a:ext cx="395207" cy="65092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17A593CC-A159-44C8-A118-45C061EEE09D}"/>
              </a:ext>
            </a:extLst>
          </p:cNvPr>
          <p:cNvSpPr txBox="1"/>
          <p:nvPr/>
        </p:nvSpPr>
        <p:spPr>
          <a:xfrm>
            <a:off x="3763504" y="3190321"/>
            <a:ext cx="2262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venir Next LT Pro"/>
                <a:ea typeface="+mn-ea"/>
                <a:cs typeface="+mn-cs"/>
              </a:rPr>
              <a:t>JSU Presidium </a:t>
            </a:r>
          </a:p>
        </p:txBody>
      </p:sp>
    </p:spTree>
    <p:extLst>
      <p:ext uri="{BB962C8B-B14F-4D97-AF65-F5344CB8AC3E}">
        <p14:creationId xmlns:p14="http://schemas.microsoft.com/office/powerpoint/2010/main" val="408754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posing for a photo&#10;&#10;Description automatically generated with medium confidence">
            <a:extLst>
              <a:ext uri="{FF2B5EF4-FFF2-40B4-BE49-F238E27FC236}">
                <a16:creationId xmlns:a16="http://schemas.microsoft.com/office/drawing/2014/main" id="{A8A278D8-F9A5-3EA3-A2DF-5E67764868CF}"/>
              </a:ext>
            </a:extLst>
          </p:cNvPr>
          <p:cNvPicPr>
            <a:picLocks noChangeAspect="1"/>
          </p:cNvPicPr>
          <p:nvPr/>
        </p:nvPicPr>
        <p:blipFill rotWithShape="1">
          <a:blip r:embed="rId2">
            <a:extLst>
              <a:ext uri="{28A0092B-C50C-407E-A947-70E740481C1C}">
                <a14:useLocalDpi xmlns:a14="http://schemas.microsoft.com/office/drawing/2010/main" val="0"/>
              </a:ext>
            </a:extLst>
          </a:blip>
          <a:srcRect t="5317" r="-1" b="25819"/>
          <a:stretch/>
        </p:blipFill>
        <p:spPr>
          <a:xfrm>
            <a:off x="-3" y="-8371"/>
            <a:ext cx="8115287" cy="4470815"/>
          </a:xfrm>
          <a:prstGeom prst="rect">
            <a:avLst/>
          </a:prstGeom>
        </p:spPr>
      </p:pic>
      <p:pic>
        <p:nvPicPr>
          <p:cNvPr id="8" name="Picture 7" descr="A person and person smiling at each other&#10;&#10;Description automatically generated with low confidence">
            <a:extLst>
              <a:ext uri="{FF2B5EF4-FFF2-40B4-BE49-F238E27FC236}">
                <a16:creationId xmlns:a16="http://schemas.microsoft.com/office/drawing/2014/main" id="{BCA86EB6-1D28-1A3A-CDB5-EC7AB3CE3602}"/>
              </a:ext>
            </a:extLst>
          </p:cNvPr>
          <p:cNvPicPr>
            <a:picLocks noChangeAspect="1"/>
          </p:cNvPicPr>
          <p:nvPr/>
        </p:nvPicPr>
        <p:blipFill rotWithShape="1">
          <a:blip r:embed="rId3">
            <a:extLst>
              <a:ext uri="{28A0092B-C50C-407E-A947-70E740481C1C}">
                <a14:useLocalDpi xmlns:a14="http://schemas.microsoft.com/office/drawing/2010/main" val="0"/>
              </a:ext>
            </a:extLst>
          </a:blip>
          <a:srcRect t="9273" r="3" b="17526"/>
          <a:stretch/>
        </p:blipFill>
        <p:spPr>
          <a:xfrm>
            <a:off x="8115292" y="-8371"/>
            <a:ext cx="4076700" cy="4470815"/>
          </a:xfrm>
          <a:prstGeom prst="rect">
            <a:avLst/>
          </a:prstGeom>
        </p:spPr>
      </p:pic>
      <p:sp>
        <p:nvSpPr>
          <p:cNvPr id="2" name="Title 1">
            <a:extLst>
              <a:ext uri="{FF2B5EF4-FFF2-40B4-BE49-F238E27FC236}">
                <a16:creationId xmlns:a16="http://schemas.microsoft.com/office/drawing/2014/main" id="{4DC286B7-C20A-4ECA-FE4C-35D198C83600}"/>
              </a:ext>
            </a:extLst>
          </p:cNvPr>
          <p:cNvSpPr>
            <a:spLocks noGrp="1"/>
          </p:cNvSpPr>
          <p:nvPr>
            <p:ph type="ctrTitle"/>
          </p:nvPr>
        </p:nvSpPr>
        <p:spPr>
          <a:xfrm>
            <a:off x="695739" y="4768553"/>
            <a:ext cx="6867289" cy="1115412"/>
          </a:xfrm>
        </p:spPr>
        <p:txBody>
          <a:bodyPr>
            <a:normAutofit/>
          </a:bodyPr>
          <a:lstStyle/>
          <a:p>
            <a:r>
              <a:rPr lang="en-GB" sz="4000" b="1"/>
              <a:t>IAC</a:t>
            </a:r>
          </a:p>
        </p:txBody>
      </p:sp>
      <p:sp>
        <p:nvSpPr>
          <p:cNvPr id="3" name="Subtitle 2">
            <a:extLst>
              <a:ext uri="{FF2B5EF4-FFF2-40B4-BE49-F238E27FC236}">
                <a16:creationId xmlns:a16="http://schemas.microsoft.com/office/drawing/2014/main" id="{FA97094C-0B71-3903-831A-A728AAB33B73}"/>
              </a:ext>
            </a:extLst>
          </p:cNvPr>
          <p:cNvSpPr>
            <a:spLocks noGrp="1"/>
          </p:cNvSpPr>
          <p:nvPr>
            <p:ph type="subTitle" idx="1"/>
          </p:nvPr>
        </p:nvSpPr>
        <p:spPr>
          <a:xfrm>
            <a:off x="695739" y="5883965"/>
            <a:ext cx="6867289" cy="542471"/>
          </a:xfrm>
        </p:spPr>
        <p:txBody>
          <a:bodyPr>
            <a:normAutofit/>
          </a:bodyPr>
          <a:lstStyle/>
          <a:p>
            <a:pPr algn="l"/>
            <a:endParaRPr lang="en-GB" sz="2000">
              <a:solidFill>
                <a:srgbClr val="FFFFFF"/>
              </a:solidFill>
            </a:endParaRPr>
          </a:p>
        </p:txBody>
      </p:sp>
      <p:pic>
        <p:nvPicPr>
          <p:cNvPr id="10" name="Picture 9" descr="A picture containing indoor, wall, person, clothing&#10;&#10;Description automatically generated">
            <a:extLst>
              <a:ext uri="{FF2B5EF4-FFF2-40B4-BE49-F238E27FC236}">
                <a16:creationId xmlns:a16="http://schemas.microsoft.com/office/drawing/2014/main" id="{D11D45D0-349D-254A-2400-03BB1C91DD97}"/>
              </a:ext>
            </a:extLst>
          </p:cNvPr>
          <p:cNvPicPr>
            <a:picLocks noChangeAspect="1"/>
          </p:cNvPicPr>
          <p:nvPr/>
        </p:nvPicPr>
        <p:blipFill rotWithShape="1">
          <a:blip r:embed="rId4">
            <a:extLst>
              <a:ext uri="{28A0092B-C50C-407E-A947-70E740481C1C}">
                <a14:useLocalDpi xmlns:a14="http://schemas.microsoft.com/office/drawing/2010/main" val="0"/>
              </a:ext>
            </a:extLst>
          </a:blip>
          <a:srcRect t="11342" r="-1" b="44578"/>
          <a:stretch/>
        </p:blipFill>
        <p:spPr>
          <a:xfrm>
            <a:off x="8115292" y="4454317"/>
            <a:ext cx="4076700" cy="2412053"/>
          </a:xfrm>
          <a:prstGeom prst="rect">
            <a:avLst/>
          </a:prstGeom>
        </p:spPr>
      </p:pic>
    </p:spTree>
    <p:extLst>
      <p:ext uri="{BB962C8B-B14F-4D97-AF65-F5344CB8AC3E}">
        <p14:creationId xmlns:p14="http://schemas.microsoft.com/office/powerpoint/2010/main" val="205729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playing volleyball&#10;&#10;Description automatically generated">
            <a:extLst>
              <a:ext uri="{FF2B5EF4-FFF2-40B4-BE49-F238E27FC236}">
                <a16:creationId xmlns:a16="http://schemas.microsoft.com/office/drawing/2014/main" id="{5F880199-FCF6-4F3E-DF74-06C92FAE164A}"/>
              </a:ext>
            </a:extLst>
          </p:cNvPr>
          <p:cNvPicPr>
            <a:picLocks noChangeAspect="1"/>
          </p:cNvPicPr>
          <p:nvPr/>
        </p:nvPicPr>
        <p:blipFill rotWithShape="1">
          <a:blip r:embed="rId2">
            <a:extLst>
              <a:ext uri="{28A0092B-C50C-407E-A947-70E740481C1C}">
                <a14:useLocalDpi xmlns:a14="http://schemas.microsoft.com/office/drawing/2010/main" val="0"/>
              </a:ext>
            </a:extLst>
          </a:blip>
          <a:srcRect l="24260" r="24413" b="-2"/>
          <a:stretch/>
        </p:blipFill>
        <p:spPr>
          <a:xfrm>
            <a:off x="1" y="1"/>
            <a:ext cx="4038603" cy="5271924"/>
          </a:xfrm>
          <a:prstGeom prst="rect">
            <a:avLst/>
          </a:prstGeom>
        </p:spPr>
      </p:pic>
      <p:pic>
        <p:nvPicPr>
          <p:cNvPr id="9" name="Picture 8" descr="A group of men posing for a picture&#10;&#10;Description automatically generated with medium confidence">
            <a:extLst>
              <a:ext uri="{FF2B5EF4-FFF2-40B4-BE49-F238E27FC236}">
                <a16:creationId xmlns:a16="http://schemas.microsoft.com/office/drawing/2014/main" id="{FC4A5D58-3FA5-001C-7CF8-C43925AEF8F9}"/>
              </a:ext>
            </a:extLst>
          </p:cNvPr>
          <p:cNvPicPr>
            <a:picLocks noChangeAspect="1"/>
          </p:cNvPicPr>
          <p:nvPr/>
        </p:nvPicPr>
        <p:blipFill rotWithShape="1">
          <a:blip r:embed="rId3">
            <a:extLst>
              <a:ext uri="{28A0092B-C50C-407E-A947-70E740481C1C}">
                <a14:useLocalDpi xmlns:a14="http://schemas.microsoft.com/office/drawing/2010/main" val="0"/>
              </a:ext>
            </a:extLst>
          </a:blip>
          <a:srcRect l="30605" r="17584" b="-2"/>
          <a:stretch/>
        </p:blipFill>
        <p:spPr>
          <a:xfrm>
            <a:off x="4038600" y="1"/>
            <a:ext cx="4076700" cy="5271924"/>
          </a:xfrm>
          <a:prstGeom prst="rect">
            <a:avLst/>
          </a:prstGeom>
        </p:spPr>
      </p:pic>
      <p:sp>
        <p:nvSpPr>
          <p:cNvPr id="2" name="Title 1">
            <a:extLst>
              <a:ext uri="{FF2B5EF4-FFF2-40B4-BE49-F238E27FC236}">
                <a16:creationId xmlns:a16="http://schemas.microsoft.com/office/drawing/2014/main" id="{149630B1-EF18-3E5E-963B-6347B9A6DF85}"/>
              </a:ext>
            </a:extLst>
          </p:cNvPr>
          <p:cNvSpPr>
            <a:spLocks noGrp="1"/>
          </p:cNvSpPr>
          <p:nvPr>
            <p:ph type="title"/>
          </p:nvPr>
        </p:nvSpPr>
        <p:spPr>
          <a:xfrm>
            <a:off x="699713" y="5588000"/>
            <a:ext cx="6867277" cy="920590"/>
          </a:xfrm>
        </p:spPr>
        <p:txBody>
          <a:bodyPr vert="horz" lIns="91440" tIns="45720" rIns="91440" bIns="45720" rtlCol="0" anchor="ctr">
            <a:normAutofit/>
          </a:bodyPr>
          <a:lstStyle/>
          <a:p>
            <a:pPr algn="ctr"/>
            <a:r>
              <a:rPr lang="en-US" sz="4000" b="1" kern="1200">
                <a:latin typeface="+mj-lt"/>
                <a:ea typeface="+mj-ea"/>
                <a:cs typeface="+mj-cs"/>
              </a:rPr>
              <a:t>JUSA</a:t>
            </a:r>
          </a:p>
        </p:txBody>
      </p:sp>
      <p:pic>
        <p:nvPicPr>
          <p:cNvPr id="5" name="Content Placeholder 4" descr="A group of women's basketball team&#10;&#10;Description automatically generated with medium confidence">
            <a:extLst>
              <a:ext uri="{FF2B5EF4-FFF2-40B4-BE49-F238E27FC236}">
                <a16:creationId xmlns:a16="http://schemas.microsoft.com/office/drawing/2014/main" id="{0C4C348C-791F-C945-8F42-3FD9D53563A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635" r="34554" b="-2"/>
          <a:stretch/>
        </p:blipFill>
        <p:spPr>
          <a:xfrm>
            <a:off x="8115292" y="1"/>
            <a:ext cx="4076700" cy="5271924"/>
          </a:xfrm>
          <a:prstGeom prst="rect">
            <a:avLst/>
          </a:prstGeom>
        </p:spPr>
      </p:pic>
    </p:spTree>
    <p:extLst>
      <p:ext uri="{BB962C8B-B14F-4D97-AF65-F5344CB8AC3E}">
        <p14:creationId xmlns:p14="http://schemas.microsoft.com/office/powerpoint/2010/main" val="93756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79B7-C169-4A8F-8301-CBB3D7332978}"/>
              </a:ext>
            </a:extLst>
          </p:cNvPr>
          <p:cNvSpPr>
            <a:spLocks noGrp="1"/>
          </p:cNvSpPr>
          <p:nvPr>
            <p:ph type="title"/>
          </p:nvPr>
        </p:nvSpPr>
        <p:spPr>
          <a:xfrm>
            <a:off x="3155233" y="758727"/>
            <a:ext cx="8610600" cy="1293028"/>
          </a:xfrm>
        </p:spPr>
        <p:txBody>
          <a:bodyPr/>
          <a:lstStyle/>
          <a:p>
            <a:r>
              <a:rPr lang="sv-SE" err="1"/>
              <a:t>AssociationS</a:t>
            </a:r>
            <a:r>
              <a:rPr lang="sv-SE"/>
              <a:t> </a:t>
            </a:r>
          </a:p>
        </p:txBody>
      </p:sp>
      <p:pic>
        <p:nvPicPr>
          <p:cNvPr id="3074" name="Picture 2" descr="https://www.jonkopingsstudentkar.se/images/18.49d1c1a416e3b6475d15da/1572963900697/cardboard.jpg">
            <a:extLst>
              <a:ext uri="{FF2B5EF4-FFF2-40B4-BE49-F238E27FC236}">
                <a16:creationId xmlns:a16="http://schemas.microsoft.com/office/drawing/2014/main" id="{25CC3749-543B-465E-9A27-60B3E701F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t="7012" r="14008" b="5297"/>
          <a:stretch/>
        </p:blipFill>
        <p:spPr bwMode="auto">
          <a:xfrm>
            <a:off x="4432658" y="474092"/>
            <a:ext cx="1716858" cy="12966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jonkopingsstudentkar.se/images/18.7c05e52b16b883d6d36981e/1561543167362/EDIT.jpg">
            <a:extLst>
              <a:ext uri="{FF2B5EF4-FFF2-40B4-BE49-F238E27FC236}">
                <a16:creationId xmlns:a16="http://schemas.microsoft.com/office/drawing/2014/main" id="{13DE595D-37AD-4A80-9B62-D6CCB28B3C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80" t="5542" r="10983" b="3337"/>
          <a:stretch/>
        </p:blipFill>
        <p:spPr bwMode="auto">
          <a:xfrm>
            <a:off x="8061387" y="1732925"/>
            <a:ext cx="1892570" cy="13591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jonkopingsstudentkar.se/images/18.1ad0f9d6177c3b563dd49990/1615475502851/thumbnail_fuf-logo-bubble-lila.png">
            <a:extLst>
              <a:ext uri="{FF2B5EF4-FFF2-40B4-BE49-F238E27FC236}">
                <a16:creationId xmlns:a16="http://schemas.microsoft.com/office/drawing/2014/main" id="{CC4C80AD-D887-4A4B-82EB-7BCBE00AB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10" y="356298"/>
            <a:ext cx="1594816" cy="158922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jonkopingsstudentkar.se/images/18.b1660c51743e5a5f5c1d43d/1599211877240/NACposterWEBliggande.jpg">
            <a:extLst>
              <a:ext uri="{FF2B5EF4-FFF2-40B4-BE49-F238E27FC236}">
                <a16:creationId xmlns:a16="http://schemas.microsoft.com/office/drawing/2014/main" id="{B5DC81E0-A5C5-47CC-B3F9-1D211B082B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730" t="10482" r="18545" b="13461"/>
          <a:stretch/>
        </p:blipFill>
        <p:spPr bwMode="auto">
          <a:xfrm>
            <a:off x="2341224" y="461813"/>
            <a:ext cx="1716858" cy="12455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jonkopingsstudentkar.se/images/18.63c3689c16f83e4316646e1/1578567676191/jsu-studio-cover-web.jpg">
            <a:extLst>
              <a:ext uri="{FF2B5EF4-FFF2-40B4-BE49-F238E27FC236}">
                <a16:creationId xmlns:a16="http://schemas.microsoft.com/office/drawing/2014/main" id="{EE5A4422-54C2-4CE2-A121-8F76CB7A29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828" t="17739" r="30945" b="22199"/>
          <a:stretch/>
        </p:blipFill>
        <p:spPr bwMode="auto">
          <a:xfrm>
            <a:off x="340001" y="2292156"/>
            <a:ext cx="1762539" cy="162477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www.jonkopingsstudentkar.se/images/18.21af0f9c180c6f31e2e9646a/1655192036348/JUMUN-02.png">
            <a:extLst>
              <a:ext uri="{FF2B5EF4-FFF2-40B4-BE49-F238E27FC236}">
                <a16:creationId xmlns:a16="http://schemas.microsoft.com/office/drawing/2014/main" id="{8CF9FFE9-989F-48D2-93DB-7680B91A58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609" t="10571" r="21304" b="9406"/>
          <a:stretch/>
        </p:blipFill>
        <p:spPr bwMode="auto">
          <a:xfrm>
            <a:off x="185318" y="3995576"/>
            <a:ext cx="1971442" cy="173603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ngen tilgængelig billedbeskrivelse.">
            <a:extLst>
              <a:ext uri="{FF2B5EF4-FFF2-40B4-BE49-F238E27FC236}">
                <a16:creationId xmlns:a16="http://schemas.microsoft.com/office/drawing/2014/main" id="{3266C07B-4F72-4E55-B197-2A557F7767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618" t="6567" r="7903" b="7102"/>
          <a:stretch/>
        </p:blipFill>
        <p:spPr bwMode="auto">
          <a:xfrm>
            <a:off x="2038449" y="5060458"/>
            <a:ext cx="1714301" cy="177291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ngen tilgængelig billedbeskrivelse.">
            <a:extLst>
              <a:ext uri="{FF2B5EF4-FFF2-40B4-BE49-F238E27FC236}">
                <a16:creationId xmlns:a16="http://schemas.microsoft.com/office/drawing/2014/main" id="{D7475600-3BAF-40B0-8C91-94FC368170B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33" t="9662" r="3170" b="7722"/>
          <a:stretch/>
        </p:blipFill>
        <p:spPr bwMode="auto">
          <a:xfrm>
            <a:off x="2238043" y="2543941"/>
            <a:ext cx="2253762" cy="199147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www.jonkopingsstudentkar.se/images/18.e8c5dcd17e861ddee2cc87/1643207027580/EQ.gif">
            <a:extLst>
              <a:ext uri="{FF2B5EF4-FFF2-40B4-BE49-F238E27FC236}">
                <a16:creationId xmlns:a16="http://schemas.microsoft.com/office/drawing/2014/main" id="{60E8CF8E-568E-4885-BF35-D45742B81FA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267" r="20964"/>
          <a:stretch/>
        </p:blipFill>
        <p:spPr bwMode="auto">
          <a:xfrm>
            <a:off x="4432658" y="1922070"/>
            <a:ext cx="1716857" cy="1834834"/>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www.jonkopingsstudentkar.se/images/18.21af0f9c180c6f31e2e9643b/1655191770330/JUSC-01.png">
            <a:extLst>
              <a:ext uri="{FF2B5EF4-FFF2-40B4-BE49-F238E27FC236}">
                <a16:creationId xmlns:a16="http://schemas.microsoft.com/office/drawing/2014/main" id="{AD8CDE01-49A2-4265-925C-C68AD42B027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1629" t="7469" r="30588" b="9054"/>
          <a:stretch/>
        </p:blipFill>
        <p:spPr bwMode="auto">
          <a:xfrm>
            <a:off x="3903946" y="5001039"/>
            <a:ext cx="1385139" cy="1891748"/>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Kan være et billede af tekst">
            <a:extLst>
              <a:ext uri="{FF2B5EF4-FFF2-40B4-BE49-F238E27FC236}">
                <a16:creationId xmlns:a16="http://schemas.microsoft.com/office/drawing/2014/main" id="{54B6CE2A-C723-409B-9586-88FA7560D79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2753" t="19324" r="21594" b="17875"/>
          <a:stretch/>
        </p:blipFill>
        <p:spPr bwMode="auto">
          <a:xfrm>
            <a:off x="6277190" y="2481220"/>
            <a:ext cx="1521287" cy="171673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Ingen tilgængelig billedbeskrivelse.">
            <a:extLst>
              <a:ext uri="{FF2B5EF4-FFF2-40B4-BE49-F238E27FC236}">
                <a16:creationId xmlns:a16="http://schemas.microsoft.com/office/drawing/2014/main" id="{061FF309-6D68-42C5-B0C3-FA0B09A9EA6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1672" t="9267" r="17537" b="11231"/>
          <a:stretch/>
        </p:blipFill>
        <p:spPr bwMode="auto">
          <a:xfrm>
            <a:off x="5605881" y="4735873"/>
            <a:ext cx="1521287" cy="1991476"/>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Ingen tilgængelig billedbeskrivelse.">
            <a:extLst>
              <a:ext uri="{FF2B5EF4-FFF2-40B4-BE49-F238E27FC236}">
                <a16:creationId xmlns:a16="http://schemas.microsoft.com/office/drawing/2014/main" id="{527BF7F4-6655-4427-B94E-E6CA7F8CE9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2889" y="1857138"/>
            <a:ext cx="1682541" cy="1682541"/>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ttps://www.jonkopingsstudentkar.se/images/18.36cc45d41789b9e7fd3f89c/1617888139590/Logo%20SSA%20small.jpg">
            <a:extLst>
              <a:ext uri="{FF2B5EF4-FFF2-40B4-BE49-F238E27FC236}">
                <a16:creationId xmlns:a16="http://schemas.microsoft.com/office/drawing/2014/main" id="{2B53CA2B-9BC1-42C2-B6E0-8A85D461460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0822" t="4377" r="20057" b="1712"/>
          <a:stretch/>
        </p:blipFill>
        <p:spPr bwMode="auto">
          <a:xfrm>
            <a:off x="8320493" y="3092068"/>
            <a:ext cx="1920984" cy="1883900"/>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Ingen tilgængelig billedbeskrivelse.">
            <a:extLst>
              <a:ext uri="{FF2B5EF4-FFF2-40B4-BE49-F238E27FC236}">
                <a16:creationId xmlns:a16="http://schemas.microsoft.com/office/drawing/2014/main" id="{5E67D8EA-E2EC-4115-AD13-7037D924E9E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9581" t="9477" r="25175" b="9477"/>
          <a:stretch/>
        </p:blipFill>
        <p:spPr bwMode="auto">
          <a:xfrm>
            <a:off x="10928570" y="3602627"/>
            <a:ext cx="1155260" cy="1694836"/>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Kan være et billede af tekst, der siger &quot;UNITE GIRLS. BOYS N-B&quot;">
            <a:extLst>
              <a:ext uri="{FF2B5EF4-FFF2-40B4-BE49-F238E27FC236}">
                <a16:creationId xmlns:a16="http://schemas.microsoft.com/office/drawing/2014/main" id="{10FE3E55-F90A-4384-BE58-9E683023A02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50907" y="4886784"/>
            <a:ext cx="1761447" cy="1761447"/>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Ingen tilgængelig billedbeskrivelse.">
            <a:extLst>
              <a:ext uri="{FF2B5EF4-FFF2-40B4-BE49-F238E27FC236}">
                <a16:creationId xmlns:a16="http://schemas.microsoft.com/office/drawing/2014/main" id="{0C5439E7-4C13-481C-8F21-AFEE72610F1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36093" y="4972162"/>
            <a:ext cx="1509938" cy="15067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03009E-813A-4839-8A8A-AE529F5E5DFD}"/>
              </a:ext>
            </a:extLst>
          </p:cNvPr>
          <p:cNvPicPr>
            <a:picLocks noChangeAspect="1"/>
          </p:cNvPicPr>
          <p:nvPr/>
        </p:nvPicPr>
        <p:blipFill>
          <a:blip r:embed="rId19"/>
          <a:stretch>
            <a:fillRect/>
          </a:stretch>
        </p:blipFill>
        <p:spPr>
          <a:xfrm>
            <a:off x="6190751" y="450021"/>
            <a:ext cx="1694164" cy="1607380"/>
          </a:xfrm>
          <a:prstGeom prst="rect">
            <a:avLst/>
          </a:prstGeom>
        </p:spPr>
      </p:pic>
    </p:spTree>
    <p:extLst>
      <p:ext uri="{BB962C8B-B14F-4D97-AF65-F5344CB8AC3E}">
        <p14:creationId xmlns:p14="http://schemas.microsoft.com/office/powerpoint/2010/main" val="446524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smaticVTI">
  <a:themeElements>
    <a:clrScheme name="Custom 1">
      <a:dk1>
        <a:sysClr val="windowText" lastClr="000000"/>
      </a:dk1>
      <a:lt1>
        <a:sysClr val="window" lastClr="FFFFFF"/>
      </a:lt1>
      <a:dk2>
        <a:srgbClr val="39302A"/>
      </a:dk2>
      <a:lt2>
        <a:srgbClr val="E5DEDB"/>
      </a:lt2>
      <a:accent1>
        <a:srgbClr val="FFCA08"/>
      </a:accent1>
      <a:accent2>
        <a:srgbClr val="FFCA08"/>
      </a:accent2>
      <a:accent3>
        <a:srgbClr val="FFCA08"/>
      </a:accent3>
      <a:accent4>
        <a:srgbClr val="EC7016"/>
      </a:accent4>
      <a:accent5>
        <a:srgbClr val="E64823"/>
      </a:accent5>
      <a:accent6>
        <a:srgbClr val="9C6A6A"/>
      </a:accent6>
      <a:hlink>
        <a:srgbClr val="2998E3"/>
      </a:hlink>
      <a:folHlink>
        <a:srgbClr val="7F723D"/>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Widescreen</PresentationFormat>
  <Paragraphs>52</Paragraphs>
  <Slides>14</Slides>
  <Notes>6</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Aharoni</vt:lpstr>
      <vt:lpstr>Arial</vt:lpstr>
      <vt:lpstr>Avenir Next LT Pro</vt:lpstr>
      <vt:lpstr>Calibri</vt:lpstr>
      <vt:lpstr>Calibri Light</vt:lpstr>
      <vt:lpstr>Century Gothic</vt:lpstr>
      <vt:lpstr>Courier New</vt:lpstr>
      <vt:lpstr>Gill Sans MT</vt:lpstr>
      <vt:lpstr>Segoe UI Emoji</vt:lpstr>
      <vt:lpstr>Office Theme</vt:lpstr>
      <vt:lpstr>PrismaticVTI</vt:lpstr>
      <vt:lpstr>Vapor Trail</vt:lpstr>
      <vt:lpstr>PowerPoint Presentation</vt:lpstr>
      <vt:lpstr>WHO ARE WE </vt:lpstr>
      <vt:lpstr>OUR PURPOSE</vt:lpstr>
      <vt:lpstr>PowerPoint Presentation</vt:lpstr>
      <vt:lpstr>Student associations </vt:lpstr>
      <vt:lpstr>Who works at the Union? </vt:lpstr>
      <vt:lpstr>IAC</vt:lpstr>
      <vt:lpstr>JUSA</vt:lpstr>
      <vt:lpstr>AssociationS </vt:lpstr>
      <vt:lpstr>Kick-off and other events</vt:lpstr>
      <vt:lpstr>PowerPoint Presentation</vt:lpstr>
      <vt:lpstr>You find us at……</vt:lpstr>
      <vt:lpstr>You will also find us at…..</vt:lpstr>
      <vt:lpstr>By Students, For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President Student Union</dc:creator>
  <cp:lastModifiedBy>Anders Wadell</cp:lastModifiedBy>
  <cp:revision>3</cp:revision>
  <dcterms:created xsi:type="dcterms:W3CDTF">2023-05-08T09:06:19Z</dcterms:created>
  <dcterms:modified xsi:type="dcterms:W3CDTF">2023-05-29T09:30:09Z</dcterms:modified>
</cp:coreProperties>
</file>