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4B95B-EEB5-4A1A-B1EF-F011C2330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F2288-C62B-4B48-9373-67132DF82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9F57F-43C6-486A-B625-A24A556F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9CCAF-F258-41F8-A805-8CE95DEF9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A5465-FE7A-4269-8526-60D174C0B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677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D7C8-A726-453E-A4FB-F9BB76B2E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6AC735-DA4C-4E60-B050-5A988DBA1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1BF28-D392-4DAA-B694-EE6203EE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C57BA-34CD-40E0-8B33-E66F01DA8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9010C-40E7-4BB7-9D92-A7F35654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747F06-AEFA-416C-BAFC-C4DB927E7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117A4-1103-404E-B827-0D3EE7546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4781D-E39D-4CE4-BF64-75DA239C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0B420-B685-496C-9B1A-4548DC70A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34D2D-B302-49B6-9285-3D329EF81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7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E68C-E446-44AA-928A-85F3893A0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4975F-2238-4F23-9B65-61ADC7189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92A41-5B1A-49A0-A519-1CB2B2DB8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3E417-F020-471D-99C8-62584471D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3D565-D889-4AAF-8720-20731DC5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9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906C4-4FBA-41D7-AA81-91D6FF49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50141-60CB-485D-A92A-CBC778DA9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2E16B-67A8-4967-9543-D0F35DCA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006A2-F9D3-4D57-89B6-4C61DAFDF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C91C5-BA12-46AE-8B2F-3B0CEE01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B3D64-FEB6-43D8-A15D-E82D70308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5FF77-2084-404F-B647-16391E21CD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217C4C-82B5-4485-A20A-12EF7788D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F305F-3FD2-4AD5-9B5B-9B8F3146F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ED80F-CB28-4BAB-A28C-4E2C8338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33140C-02FA-4FA2-8BE1-98D11247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0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3D06-589A-4F92-A99D-64507A5AE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5933B-703C-4EDF-B9B2-F4287D99B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3C0CF-AD64-464E-9C53-619A7A992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1CD3E-E7EC-4704-9728-AA5FACBD1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9CC360-08E9-4633-A6F5-373BC76EA2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A4B63-4D2F-4201-BA17-0EC9B8838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7DECE-E804-43EE-857E-70E51FD1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7DABD-57AB-45BF-84FA-867B137D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14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769D-187C-4981-81D6-11D287E01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496D55-9DC6-4F2B-971B-9D510C5F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045538-78F2-4D2B-BD88-F4C02893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A9577-C4ED-4BBD-99F1-C1749796D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4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1D6A4-5FA8-4498-98A8-EA57C4EE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C9047A-0DCB-4806-ADE0-C9C58EAFC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2A5F4-A0F8-4090-96CD-F22D6599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6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D7D4C-F32F-4407-B485-5A7776EA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9DE25-3E1A-4FC4-A9E0-83DF420A3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0D55F-A934-4560-8791-382AA4342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8FD54-CE26-4762-9655-C1A09BD9E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0DEB4-FC16-400E-92BF-AA524ECD4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41745-10E1-4D1E-B7E8-3B91B764D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9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047E-E1FA-4AE5-BBB2-7E7717D4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E86BBD-C41F-42E3-963D-8BAEF236FD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C77722-C383-4F65-B2E4-503CA686D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DBAD5-E2C6-46A9-9389-74C208A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E34B2-F2EC-4549-8F8A-9F115032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EF488-E0BD-4CC1-BD62-4C9514EF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0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85EE3C-E119-4A55-A02D-ADED09F4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EB6113-1368-4B2E-8164-AA162F67E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9A18A-1755-4D4C-9568-C1F3DA1C20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AD78F-5E3F-42D7-8D02-AC3B1394BBC7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54014-418A-492B-BA75-E2CCBF87F5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D773BF-5FBE-41DE-ACEA-904C8B6D85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870F6-2AF2-4485-9402-7096DE35C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4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818" y="466233"/>
            <a:ext cx="8272288" cy="685800"/>
          </a:xfrm>
        </p:spPr>
        <p:txBody>
          <a:bodyPr>
            <a:normAutofit fontScale="90000"/>
          </a:bodyPr>
          <a:lstStyle/>
          <a:p>
            <a:r>
              <a:rPr lang="sv-SE" sz="2800" dirty="0" err="1"/>
              <a:t>Structure</a:t>
            </a:r>
            <a:r>
              <a:rPr lang="sv-SE" sz="2800" dirty="0"/>
              <a:t> and </a:t>
            </a:r>
            <a:r>
              <a:rPr lang="sv-SE" sz="2800" dirty="0" err="1"/>
              <a:t>schedule</a:t>
            </a:r>
            <a:r>
              <a:rPr lang="sv-SE" sz="2800" dirty="0"/>
              <a:t> – </a:t>
            </a:r>
            <a:r>
              <a:rPr lang="sv-SE" sz="2800" dirty="0" err="1"/>
              <a:t>autumn</a:t>
            </a:r>
            <a:r>
              <a:rPr lang="sv-SE" sz="2800" dirty="0"/>
              <a:t> 2020 – </a:t>
            </a:r>
            <a:r>
              <a:rPr lang="sv-SE" sz="2800" dirty="0" err="1"/>
              <a:t>preliminary</a:t>
            </a:r>
            <a:r>
              <a:rPr lang="sv-SE" sz="2800" dirty="0"/>
              <a:t> dates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879911"/>
              </p:ext>
            </p:extLst>
          </p:nvPr>
        </p:nvGraphicFramePr>
        <p:xfrm>
          <a:off x="1673817" y="1152033"/>
          <a:ext cx="8598647" cy="5437859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930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3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14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5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Date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Time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Place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Activity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Teacher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136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7 Sep, 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2020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9-12</a:t>
                      </a:r>
                      <a:endParaRPr lang="sv-SE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Course introduction + Industry perspective</a:t>
                      </a:r>
                      <a:endParaRPr lang="sv-SE" sz="1200" dirty="0">
                        <a:effectLst/>
                        <a:latin typeface="+mn-lt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Kerstin Johansen</a:t>
                      </a:r>
                      <a:r>
                        <a:rPr lang="en-US" sz="1200" baseline="0" dirty="0">
                          <a:effectLst/>
                          <a:latin typeface="+mn-lt"/>
                        </a:rPr>
                        <a:t>; </a:t>
                      </a:r>
                      <a:br>
                        <a:rPr lang="en-US" sz="1200" baseline="0" dirty="0">
                          <a:effectLst/>
                          <a:latin typeface="+mn-lt"/>
                        </a:rPr>
                      </a:br>
                      <a:r>
                        <a:rPr lang="en-US" sz="1200" baseline="0" dirty="0">
                          <a:effectLst/>
                          <a:latin typeface="+mn-lt"/>
                        </a:rPr>
                        <a:t>Industrial guest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429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13-15</a:t>
                      </a:r>
                      <a:endParaRPr lang="sv-SE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>
                        <a:effectLst/>
                        <a:latin typeface="+mn-lt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89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</a:rPr>
                        <a:t>15-17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13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</a:rPr>
                        <a:t>28 Sep, 2020</a:t>
                      </a: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</a:rPr>
                        <a:t>9-12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20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  <a:latin typeface="+mn-lt"/>
                        </a:rPr>
                        <a:t>13-15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sv-SE" sz="12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517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19 </a:t>
                      </a:r>
                      <a:r>
                        <a:rPr lang="en-US" sz="1200" dirty="0" err="1">
                          <a:effectLst/>
                          <a:latin typeface="+mn-lt"/>
                          <a:ea typeface="+mn-ea"/>
                        </a:rPr>
                        <a:t>Okt</a:t>
                      </a:r>
                      <a:r>
                        <a:rPr lang="en-US" sz="1200" dirty="0">
                          <a:effectLst/>
                          <a:latin typeface="+mn-lt"/>
                          <a:ea typeface="+mn-ea"/>
                        </a:rPr>
                        <a:t>, 2020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</a:rPr>
                        <a:t>9-12</a:t>
                      </a: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87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</a:rPr>
                        <a:t>13-15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3896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</a:rPr>
                        <a:t>15-17</a:t>
                      </a: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dirty="0">
                        <a:effectLst/>
                        <a:latin typeface="+mn-lt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b="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790625"/>
                  </a:ext>
                </a:extLst>
              </a:tr>
              <a:tr h="48389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aseline="0" dirty="0">
                          <a:effectLst/>
                          <a:latin typeface="+mn-lt"/>
                          <a:ea typeface="+mn-ea"/>
                        </a:rPr>
                        <a:t>16 Nov, 2020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+mn-ea"/>
                        </a:rPr>
                        <a:t>9-12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7135"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</a:rPr>
                        <a:t>13-15</a:t>
                      </a: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47576"/>
                  </a:ext>
                </a:extLst>
              </a:tr>
              <a:tr h="4838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7 Dec, 2020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9-17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E3105d</a:t>
                      </a:r>
                      <a:r>
                        <a:rPr lang="sv-SE" sz="1200" baseline="0" dirty="0">
                          <a:effectLst/>
                          <a:latin typeface="+mn-lt"/>
                          <a:ea typeface="Times New Roman"/>
                          <a:cs typeface="Times New Roman" pitchFamily="18" charset="0"/>
                        </a:rPr>
                        <a:t> (Leonardo)</a:t>
                      </a:r>
                      <a:endParaRPr lang="sv-SE" sz="1200" dirty="0">
                        <a:effectLst/>
                        <a:latin typeface="+mn-lt"/>
                        <a:ea typeface="Times New Roman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Final seminar: Presentation of your own research in relation to the Industrial product </a:t>
                      </a:r>
                      <a:r>
                        <a:rPr lang="en-US" sz="1200" dirty="0" err="1">
                          <a:effectLst/>
                          <a:latin typeface="+mn-lt"/>
                        </a:rPr>
                        <a:t>realisation</a:t>
                      </a:r>
                      <a:r>
                        <a:rPr lang="en-US" sz="1200" dirty="0">
                          <a:effectLst/>
                          <a:latin typeface="+mn-lt"/>
                        </a:rPr>
                        <a:t> process</a:t>
                      </a:r>
                      <a:endParaRPr lang="sv-SE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Kerstin Johansen + participating PhD students</a:t>
                      </a:r>
                    </a:p>
                  </a:txBody>
                  <a:tcPr marL="47761" marR="477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0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8278</TotalTime>
  <Words>128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Structure and schedule – autumn 2020 – preliminary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and schedule</dc:title>
  <dc:creator>Glenn Nore Johansson</dc:creator>
  <cp:lastModifiedBy>Kerstin Johansen</cp:lastModifiedBy>
  <cp:revision>12</cp:revision>
  <dcterms:created xsi:type="dcterms:W3CDTF">2018-12-07T11:04:12Z</dcterms:created>
  <dcterms:modified xsi:type="dcterms:W3CDTF">2020-04-14T06:42:25Z</dcterms:modified>
</cp:coreProperties>
</file>