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44" r:id="rId2"/>
    <p:sldId id="345" r:id="rId3"/>
    <p:sldId id="346" r:id="rId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B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256" autoAdjust="0"/>
  </p:normalViewPr>
  <p:slideViewPr>
    <p:cSldViewPr>
      <p:cViewPr varScale="1">
        <p:scale>
          <a:sx n="64" d="100"/>
          <a:sy n="64" d="100"/>
        </p:scale>
        <p:origin x="198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HUR-programmet: verksamhetsutveckling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2010-01-27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johan.thor@hj.se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895FA-BA0D-4E2F-8F30-E72988AB8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66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956A-DB2A-45BB-915B-5EF9F50904DF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9F5F8-031F-4314-B80C-531CA3403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9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Dagen arrangeras av Jönköping Academy for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 and Welfare i samverkan med Kommunal utveckling. </a:t>
            </a:r>
            <a:b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Jönköping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Academy är en tvärdisciplinär centrumbildning för forskning, samskapande och spridning av kunskap och lärande som bidrar till bättre hälsa och välfärd</a:t>
            </a:r>
            <a:r>
              <a:rPr lang="sv-S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sv-S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Centrumbildningen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drivs i samverkan mellan Jönköping University och Region Jönköpings län.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9F5F8-031F-4314-B80C-531CA34033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2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som har gjort allra minst för att orsaka klimatförändringarna är ofta de som drabbas hårdast. I flera byar i Anderna är vattenbristen akut. Glaciärerna, som tidigare har fungerat som byarnas vattenreservoarer, är nu nästan helt smälta. I Peru är redan över hälften av de tropiska glaciärerna borta och i regionen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Ayacucho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närmare 90 procent. I byarna uppe i bergen kämpar människor för att överlevna när vattnet sinar och torkan breder ut sig.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Diakonia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finns på plats och Vattenprojektet handlar om att med enkla, smarta lösningar anpassa livet till den nya verkligheten. Som ett tack till dagens föreläsare har vi gett en gåva till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Diakonias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vattenprojekt.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9F5F8-031F-4314-B80C-531CA34033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6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07CEF-3142-4718-BD79-7A681BC49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07CEF-3142-4718-BD79-7A681BC49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07CEF-3142-4718-BD79-7A681BC49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07CEF-3142-4718-BD79-7A681BC49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07CEF-3142-4718-BD79-7A681BC49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07CEF-3142-4718-BD79-7A681BC49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07CEF-3142-4718-BD79-7A681BC49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07CEF-3142-4718-BD79-7A681BC49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07CEF-3142-4718-BD79-7A681BC49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07CEF-3142-4718-BD79-7A681BC49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pic>
        <p:nvPicPr>
          <p:cNvPr id="7" name="Bildobjekt 16" descr="JA-Litho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29256" y="6233370"/>
            <a:ext cx="3500430" cy="490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0063BE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bok, gräs, utomhus&#10;&#10;Automatiskt genererad beskrivni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8" y="3068960"/>
            <a:ext cx="5473065" cy="1368425"/>
          </a:xfrm>
          <a:prstGeom prst="rect">
            <a:avLst/>
          </a:prstGeom>
        </p:spPr>
      </p:pic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73450" y="1484784"/>
            <a:ext cx="8229600" cy="2376264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Välkommen till en inspirationsdag om</a:t>
            </a:r>
          </a:p>
          <a:p>
            <a:pPr marL="0" indent="0" algn="ctr">
              <a:buNone/>
            </a:pPr>
            <a:r>
              <a:rPr lang="sv-SE" dirty="0"/>
              <a:t>Hälsa, välfärd och klimatförändringar</a:t>
            </a:r>
          </a:p>
          <a:p>
            <a:pPr marL="0" indent="0" algn="ctr">
              <a:buNone/>
            </a:pPr>
            <a:endParaRPr lang="sv-SE" sz="2400" i="1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51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sv-SE" dirty="0"/>
              <a:t>P</a:t>
            </a:r>
            <a:r>
              <a:rPr lang="sv-SE" dirty="0" smtClean="0"/>
              <a:t>rogram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5479" y="980728"/>
            <a:ext cx="8229600" cy="52565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v-SE" sz="3500" dirty="0" smtClean="0"/>
              <a:t>10.00 	Välkomsthälsning 				</a:t>
            </a:r>
            <a:r>
              <a:rPr lang="sv-SE" sz="3500" dirty="0" smtClean="0"/>
              <a:t>   </a:t>
            </a:r>
            <a:r>
              <a:rPr lang="sv-SE" sz="3500" i="1" dirty="0" smtClean="0"/>
              <a:t>Jane </a:t>
            </a:r>
            <a:r>
              <a:rPr lang="sv-SE" sz="3500" i="1" dirty="0"/>
              <a:t>Ydman och Axel Ros</a:t>
            </a:r>
          </a:p>
          <a:p>
            <a:pPr marL="0" indent="0">
              <a:buNone/>
            </a:pPr>
            <a:endParaRPr lang="sv-SE" sz="3500" dirty="0" smtClean="0"/>
          </a:p>
          <a:p>
            <a:pPr marL="0" indent="0">
              <a:buNone/>
            </a:pPr>
            <a:r>
              <a:rPr lang="sv-SE" sz="3500" dirty="0" smtClean="0"/>
              <a:t>Ett </a:t>
            </a:r>
            <a:r>
              <a:rPr lang="sv-SE" sz="3500" dirty="0"/>
              <a:t>block om utmaningen (på </a:t>
            </a:r>
            <a:r>
              <a:rPr lang="sv-SE" sz="3500" dirty="0" smtClean="0"/>
              <a:t>engelska)			</a:t>
            </a:r>
            <a:r>
              <a:rPr lang="sv-SE" sz="3500" dirty="0" smtClean="0"/>
              <a:t>   </a:t>
            </a:r>
            <a:r>
              <a:rPr lang="sv-SE" sz="3500" i="1" dirty="0" smtClean="0"/>
              <a:t>Moderator </a:t>
            </a:r>
            <a:r>
              <a:rPr lang="sv-SE" sz="3500" i="1" dirty="0"/>
              <a:t>Axel Ros</a:t>
            </a:r>
            <a:r>
              <a:rPr lang="sv-SE" sz="3500" dirty="0"/>
              <a:t/>
            </a:r>
            <a:br>
              <a:rPr lang="sv-SE" sz="3500" dirty="0"/>
            </a:br>
            <a:r>
              <a:rPr lang="sv-SE" sz="3500" dirty="0"/>
              <a:t>10.10 – 10.40 Anders Bolmstedt, Health Care </a:t>
            </a:r>
            <a:r>
              <a:rPr lang="sv-SE" sz="3500" dirty="0" err="1"/>
              <a:t>Without</a:t>
            </a:r>
            <a:r>
              <a:rPr lang="sv-SE" sz="3500" dirty="0"/>
              <a:t> Harm </a:t>
            </a:r>
            <a:r>
              <a:rPr lang="sv-SE" sz="3500" dirty="0" err="1" smtClean="0"/>
              <a:t>Europe</a:t>
            </a:r>
            <a:r>
              <a:rPr lang="sv-SE" sz="3500" dirty="0"/>
              <a:t/>
            </a:r>
            <a:br>
              <a:rPr lang="sv-SE" sz="3500" dirty="0"/>
            </a:br>
            <a:r>
              <a:rPr lang="sv-SE" sz="3500" dirty="0"/>
              <a:t>10.40 – 10.50 Q&amp;A + bensträckning</a:t>
            </a:r>
            <a:br>
              <a:rPr lang="sv-SE" sz="3500" dirty="0"/>
            </a:br>
            <a:r>
              <a:rPr lang="sv-SE" sz="3500" dirty="0"/>
              <a:t>10.50 – 11.20 Jeffrey </a:t>
            </a:r>
            <a:r>
              <a:rPr lang="sv-SE" sz="3500" dirty="0" err="1"/>
              <a:t>Braithwaite</a:t>
            </a:r>
            <a:r>
              <a:rPr lang="sv-SE" sz="3500" dirty="0"/>
              <a:t>, AIHI</a:t>
            </a:r>
            <a:br>
              <a:rPr lang="sv-SE" sz="3500" dirty="0"/>
            </a:br>
            <a:r>
              <a:rPr lang="sv-SE" sz="3500" dirty="0"/>
              <a:t>11.20 – 11.40 Göran Henriks, Qulturum, om förändringsledarskap</a:t>
            </a:r>
            <a:br>
              <a:rPr lang="sv-SE" sz="3500" dirty="0"/>
            </a:br>
            <a:r>
              <a:rPr lang="sv-SE" sz="3500" dirty="0"/>
              <a:t>11.40 – 12.00 Diskussion och </a:t>
            </a:r>
            <a:r>
              <a:rPr lang="sv-SE" sz="3500" dirty="0" smtClean="0"/>
              <a:t>frågor				</a:t>
            </a:r>
            <a:r>
              <a:rPr lang="sv-SE" sz="3500" dirty="0" smtClean="0"/>
              <a:t>   </a:t>
            </a:r>
            <a:r>
              <a:rPr lang="sv-SE" sz="3500" i="1" dirty="0" smtClean="0"/>
              <a:t>Jane </a:t>
            </a:r>
            <a:r>
              <a:rPr lang="sv-SE" sz="3500" i="1" dirty="0"/>
              <a:t>Ydman och Axel </a:t>
            </a:r>
            <a:r>
              <a:rPr lang="sv-SE" sz="3500" i="1" dirty="0" smtClean="0"/>
              <a:t>Ros</a:t>
            </a:r>
            <a:endParaRPr lang="sv-SE" sz="3500" dirty="0"/>
          </a:p>
          <a:p>
            <a:pPr marL="0" indent="0">
              <a:buNone/>
            </a:pPr>
            <a:endParaRPr lang="sv-SE" sz="3500" dirty="0" smtClean="0"/>
          </a:p>
          <a:p>
            <a:pPr marL="0" indent="0">
              <a:buNone/>
            </a:pPr>
            <a:r>
              <a:rPr lang="sv-SE" sz="3500" dirty="0" smtClean="0"/>
              <a:t>12.00 </a:t>
            </a:r>
            <a:r>
              <a:rPr lang="sv-SE" sz="3500" dirty="0"/>
              <a:t>– 13.00 Lunch</a:t>
            </a:r>
          </a:p>
          <a:p>
            <a:pPr marL="0" indent="0">
              <a:buNone/>
            </a:pPr>
            <a:endParaRPr lang="sv-SE" sz="3500" dirty="0" smtClean="0"/>
          </a:p>
          <a:p>
            <a:pPr marL="0" indent="0">
              <a:buNone/>
            </a:pPr>
            <a:r>
              <a:rPr lang="sv-SE" sz="3500" dirty="0" smtClean="0"/>
              <a:t>Ett </a:t>
            </a:r>
            <a:r>
              <a:rPr lang="sv-SE" sz="3500" dirty="0"/>
              <a:t>block om hur olika verksamheter ser på utmaningarna/arbetar med </a:t>
            </a:r>
            <a:r>
              <a:rPr lang="sv-SE" sz="3500" dirty="0" smtClean="0"/>
              <a:t>dem	</a:t>
            </a:r>
            <a:r>
              <a:rPr lang="sv-SE" sz="3500" dirty="0" smtClean="0"/>
              <a:t>   </a:t>
            </a:r>
            <a:r>
              <a:rPr lang="sv-SE" sz="3500" i="1" dirty="0" smtClean="0"/>
              <a:t>Moderator Sofi Fristedt</a:t>
            </a:r>
            <a:r>
              <a:rPr lang="sv-SE" sz="3500" dirty="0"/>
              <a:t/>
            </a:r>
            <a:br>
              <a:rPr lang="sv-SE" sz="3500" dirty="0"/>
            </a:br>
            <a:r>
              <a:rPr lang="sv-SE" sz="3500" dirty="0" smtClean="0"/>
              <a:t>13.00 </a:t>
            </a:r>
            <a:r>
              <a:rPr lang="sv-SE" sz="3500" dirty="0"/>
              <a:t>– </a:t>
            </a:r>
            <a:r>
              <a:rPr lang="sv-SE" sz="3500" dirty="0" smtClean="0"/>
              <a:t>13.15 </a:t>
            </a:r>
            <a:r>
              <a:rPr lang="sv-SE" sz="3500" dirty="0"/>
              <a:t>Andreas Friberg, Jönköping University</a:t>
            </a:r>
            <a:br>
              <a:rPr lang="sv-SE" sz="3500" dirty="0"/>
            </a:br>
            <a:r>
              <a:rPr lang="sv-SE" sz="3500" dirty="0" smtClean="0"/>
              <a:t>13.15 </a:t>
            </a:r>
            <a:r>
              <a:rPr lang="sv-SE" sz="3500" dirty="0"/>
              <a:t>– </a:t>
            </a:r>
            <a:r>
              <a:rPr lang="sv-SE" sz="3500" dirty="0" smtClean="0"/>
              <a:t>13.30 </a:t>
            </a:r>
            <a:r>
              <a:rPr lang="sv-SE" sz="3500" dirty="0"/>
              <a:t>Maria Cannerborg, miljöchef Region Jönköpings </a:t>
            </a:r>
            <a:r>
              <a:rPr lang="sv-SE" sz="3500" dirty="0" smtClean="0"/>
              <a:t>län</a:t>
            </a:r>
            <a:br>
              <a:rPr lang="sv-SE" sz="3500" dirty="0" smtClean="0"/>
            </a:br>
            <a:r>
              <a:rPr lang="sv-SE" sz="3500" dirty="0" smtClean="0"/>
              <a:t>	Bensträckning</a:t>
            </a:r>
            <a:r>
              <a:rPr lang="sv-SE" sz="3500" dirty="0"/>
              <a:t/>
            </a:r>
            <a:br>
              <a:rPr lang="sv-SE" sz="3500" dirty="0"/>
            </a:br>
            <a:r>
              <a:rPr lang="sv-SE" sz="3500" dirty="0"/>
              <a:t>13.35 – 13.50 Simon Klintefors, </a:t>
            </a:r>
            <a:r>
              <a:rPr lang="sv-SE" sz="3500" dirty="0" err="1"/>
              <a:t>hållbarhetsstrateg</a:t>
            </a:r>
            <a:r>
              <a:rPr lang="sv-SE" sz="3500" dirty="0"/>
              <a:t> – klimat, Jönköpings kommun</a:t>
            </a:r>
            <a:br>
              <a:rPr lang="sv-SE" sz="3500" dirty="0"/>
            </a:br>
            <a:r>
              <a:rPr lang="sv-SE" sz="3500" dirty="0"/>
              <a:t>13.50 – 14.10 Mats Palmérus, vice vd och chef för Innovation och utveckling, Jönköping Energi </a:t>
            </a:r>
            <a:br>
              <a:rPr lang="sv-SE" sz="3500" dirty="0"/>
            </a:br>
            <a:r>
              <a:rPr lang="sv-SE" sz="3500" dirty="0"/>
              <a:t>14.10 – 14.30 Diskussion och </a:t>
            </a:r>
            <a:r>
              <a:rPr lang="sv-SE" sz="3500" dirty="0" smtClean="0"/>
              <a:t>frågor</a:t>
            </a:r>
          </a:p>
          <a:p>
            <a:pPr marL="0" indent="0">
              <a:buNone/>
            </a:pPr>
            <a:endParaRPr lang="sv-SE" sz="3500" dirty="0"/>
          </a:p>
          <a:p>
            <a:pPr marL="0" indent="0">
              <a:buNone/>
            </a:pPr>
            <a:r>
              <a:rPr lang="sv-SE" sz="3500" dirty="0" smtClean="0"/>
              <a:t>14.30 </a:t>
            </a:r>
            <a:r>
              <a:rPr lang="sv-SE" sz="3500" dirty="0"/>
              <a:t>– 15.00 Kaffe </a:t>
            </a:r>
          </a:p>
          <a:p>
            <a:pPr marL="0" indent="0">
              <a:buNone/>
            </a:pPr>
            <a:r>
              <a:rPr lang="sv-SE" sz="3500" dirty="0"/>
              <a:t>Ett block om </a:t>
            </a:r>
            <a:r>
              <a:rPr lang="sv-SE" sz="3500" dirty="0" smtClean="0"/>
              <a:t>forskning					</a:t>
            </a:r>
            <a:r>
              <a:rPr lang="sv-SE" sz="3500" dirty="0" smtClean="0"/>
              <a:t>   </a:t>
            </a:r>
            <a:r>
              <a:rPr lang="sv-SE" sz="3500" i="1" dirty="0" smtClean="0"/>
              <a:t>Moderator </a:t>
            </a:r>
            <a:r>
              <a:rPr lang="sv-SE" sz="3500" i="1" dirty="0"/>
              <a:t>Axel Ros</a:t>
            </a:r>
            <a:r>
              <a:rPr lang="sv-SE" sz="3500" dirty="0"/>
              <a:t/>
            </a:r>
            <a:br>
              <a:rPr lang="sv-SE" sz="3500" dirty="0"/>
            </a:br>
            <a:r>
              <a:rPr lang="sv-SE" sz="3500" dirty="0"/>
              <a:t>15.00 – 15.15 Hans Lingfors – kost/hälsa/miljö</a:t>
            </a:r>
            <a:br>
              <a:rPr lang="sv-SE" sz="3500" dirty="0"/>
            </a:br>
            <a:r>
              <a:rPr lang="sv-SE" sz="3500" dirty="0"/>
              <a:t>15.15 – 15.40 Susanne Gustafsson, docent Hälsohögskolan, forskningsprojektet HEAT </a:t>
            </a:r>
          </a:p>
          <a:p>
            <a:pPr marL="0" indent="0">
              <a:buNone/>
            </a:pPr>
            <a:endParaRPr lang="sv-SE" sz="3500" dirty="0"/>
          </a:p>
          <a:p>
            <a:pPr marL="0" indent="0">
              <a:buNone/>
            </a:pPr>
            <a:r>
              <a:rPr lang="sv-SE" sz="3500" dirty="0" smtClean="0"/>
              <a:t>Avslutning</a:t>
            </a:r>
            <a:r>
              <a:rPr lang="sv-SE" sz="3500" dirty="0"/>
              <a:t/>
            </a:r>
            <a:br>
              <a:rPr lang="sv-SE" sz="3500" dirty="0"/>
            </a:br>
            <a:r>
              <a:rPr lang="sv-SE" sz="3500" dirty="0"/>
              <a:t>15.40 – 16.00 Diskussion – Axel </a:t>
            </a:r>
            <a:r>
              <a:rPr lang="sv-SE" sz="3500" dirty="0" smtClean="0"/>
              <a:t>Ros</a:t>
            </a:r>
            <a:endParaRPr lang="sv-SE" sz="3500" dirty="0"/>
          </a:p>
        </p:txBody>
      </p:sp>
    </p:spTree>
    <p:extLst>
      <p:ext uri="{BB962C8B-B14F-4D97-AF65-F5344CB8AC3E}">
        <p14:creationId xmlns:p14="http://schemas.microsoft.com/office/powerpoint/2010/main" val="342971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15979" cy="554461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241157" y="69269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i="1" dirty="0" smtClean="0"/>
              <a:t>Tack för idag och för ert deltagande</a:t>
            </a:r>
            <a:endParaRPr lang="sv-SE" sz="2400" i="1" dirty="0"/>
          </a:p>
        </p:txBody>
      </p:sp>
    </p:spTree>
    <p:extLst>
      <p:ext uri="{BB962C8B-B14F-4D97-AF65-F5344CB8AC3E}">
        <p14:creationId xmlns:p14="http://schemas.microsoft.com/office/powerpoint/2010/main" val="62646873"/>
      </p:ext>
    </p:extLst>
  </p:cSld>
  <p:clrMapOvr>
    <a:masterClrMapping/>
  </p:clrMapOvr>
</p:sld>
</file>

<file path=ppt/theme/theme1.xml><?xml version="1.0" encoding="utf-8"?>
<a:theme xmlns:a="http://schemas.openxmlformats.org/drawingml/2006/main" name="Mall Jönköping Academ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588C8824FE4F4F906B78F77AAB56B6" ma:contentTypeVersion="18" ma:contentTypeDescription="Skapa ett nytt dokument." ma:contentTypeScope="" ma:versionID="693046a0af274ef1d116c6257130289c">
  <xsd:schema xmlns:xsd="http://www.w3.org/2001/XMLSchema" xmlns:xs="http://www.w3.org/2001/XMLSchema" xmlns:p="http://schemas.microsoft.com/office/2006/metadata/properties" xmlns:ns2="804e010d-e882-4fea-8b47-0a8c86e8d2e1" xmlns:ns3="5aaae12f-516d-4712-ad81-2fd1182f61f3" targetNamespace="http://schemas.microsoft.com/office/2006/metadata/properties" ma:root="true" ma:fieldsID="355e390ee51bc22c70892891d1fe55b8" ns2:_="" ns3:_="">
    <xsd:import namespace="804e010d-e882-4fea-8b47-0a8c86e8d2e1"/>
    <xsd:import namespace="5aaae12f-516d-4712-ad81-2fd1182f61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e010d-e882-4fea-8b47-0a8c86e8d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7dd8dd21-c52e-4982-9ace-c90e825206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ae12f-516d-4712-ad81-2fd1182f61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6e46826-8147-43f1-ba44-215c9ffa9860}" ma:internalName="TaxCatchAll" ma:showField="CatchAllData" ma:web="5aaae12f-516d-4712-ad81-2fd1182f61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1BA292-19E9-4BF1-ABDE-D51F7EA66678}"/>
</file>

<file path=customXml/itemProps2.xml><?xml version="1.0" encoding="utf-8"?>
<ds:datastoreItem xmlns:ds="http://schemas.openxmlformats.org/officeDocument/2006/customXml" ds:itemID="{E007225E-C48E-49DE-93FD-7242248A5BBF}"/>
</file>

<file path=docProps/app.xml><?xml version="1.0" encoding="utf-8"?>
<Properties xmlns="http://schemas.openxmlformats.org/officeDocument/2006/extended-properties" xmlns:vt="http://schemas.openxmlformats.org/officeDocument/2006/docPropsVTypes">
  <Template>PPmall 2013Jönköping Academy</Template>
  <TotalTime>1501</TotalTime>
  <Words>402</Words>
  <Application>Microsoft Office PowerPoint</Application>
  <PresentationFormat>Bildspel på skärmen (4:3)</PresentationFormat>
  <Paragraphs>20</Paragraphs>
  <Slides>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Gill Sans MT</vt:lpstr>
      <vt:lpstr>Mall Jönköping Academy</vt:lpstr>
      <vt:lpstr>PowerPoint-presentation</vt:lpstr>
      <vt:lpstr>Program</vt:lpstr>
      <vt:lpstr>PowerPoint-presentation</vt:lpstr>
    </vt:vector>
  </TitlesOfParts>
  <Company>Jönköping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Ingrid Gustavsson</dc:creator>
  <cp:lastModifiedBy>Ros Axel</cp:lastModifiedBy>
  <cp:revision>168</cp:revision>
  <cp:lastPrinted>2016-01-28T16:37:46Z</cp:lastPrinted>
  <dcterms:created xsi:type="dcterms:W3CDTF">2016-01-26T09:29:03Z</dcterms:created>
  <dcterms:modified xsi:type="dcterms:W3CDTF">2024-02-27T20:15:48Z</dcterms:modified>
</cp:coreProperties>
</file>