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0"/>
  </p:notesMasterIdLst>
  <p:handoutMasterIdLst>
    <p:handoutMasterId r:id="rId21"/>
  </p:handoutMasterIdLst>
  <p:sldIdLst>
    <p:sldId id="259" r:id="rId6"/>
    <p:sldId id="418" r:id="rId7"/>
    <p:sldId id="389" r:id="rId8"/>
    <p:sldId id="662" r:id="rId9"/>
    <p:sldId id="308" r:id="rId10"/>
    <p:sldId id="312" r:id="rId11"/>
    <p:sldId id="335" r:id="rId12"/>
    <p:sldId id="334" r:id="rId13"/>
    <p:sldId id="264" r:id="rId14"/>
    <p:sldId id="263" r:id="rId15"/>
    <p:sldId id="336" r:id="rId16"/>
    <p:sldId id="663" r:id="rId17"/>
    <p:sldId id="661" r:id="rId18"/>
    <p:sldId id="66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Presentation" id="{B972C155-D5BF-46A7-B591-A42909CFC1FA}">
          <p14:sldIdLst>
            <p14:sldId id="259"/>
            <p14:sldId id="418"/>
            <p14:sldId id="389"/>
            <p14:sldId id="662"/>
            <p14:sldId id="308"/>
            <p14:sldId id="312"/>
            <p14:sldId id="335"/>
            <p14:sldId id="334"/>
            <p14:sldId id="264"/>
            <p14:sldId id="263"/>
            <p14:sldId id="336"/>
            <p14:sldId id="663"/>
            <p14:sldId id="661"/>
            <p14:sldId id="6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98C41-313E-46E2-8ADD-D308615AE235}" v="522" dt="2024-02-27T13:35:18.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24" autoAdjust="0"/>
  </p:normalViewPr>
  <p:slideViewPr>
    <p:cSldViewPr snapToGrid="0">
      <p:cViewPr varScale="1">
        <p:scale>
          <a:sx n="102" d="100"/>
          <a:sy n="102" d="100"/>
        </p:scale>
        <p:origin x="89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54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Klintefors" userId="e02a7cbb-de86-45ed-9c97-a4a46030a29f" providerId="ADAL" clId="{EBD98C41-313E-46E2-8ADD-D308615AE235}"/>
    <pc:docChg chg="undo custSel addSld delSld modSld sldOrd modSection">
      <pc:chgData name="Simon Klintefors" userId="e02a7cbb-de86-45ed-9c97-a4a46030a29f" providerId="ADAL" clId="{EBD98C41-313E-46E2-8ADD-D308615AE235}" dt="2024-02-27T13:35:21.051" v="2946" actId="20577"/>
      <pc:docMkLst>
        <pc:docMk/>
      </pc:docMkLst>
      <pc:sldChg chg="del">
        <pc:chgData name="Simon Klintefors" userId="e02a7cbb-de86-45ed-9c97-a4a46030a29f" providerId="ADAL" clId="{EBD98C41-313E-46E2-8ADD-D308615AE235}" dt="2024-02-27T12:50:18.230" v="2377" actId="47"/>
        <pc:sldMkLst>
          <pc:docMk/>
          <pc:sldMk cId="3341996942" sldId="257"/>
        </pc:sldMkLst>
      </pc:sldChg>
      <pc:sldChg chg="del">
        <pc:chgData name="Simon Klintefors" userId="e02a7cbb-de86-45ed-9c97-a4a46030a29f" providerId="ADAL" clId="{EBD98C41-313E-46E2-8ADD-D308615AE235}" dt="2024-02-27T12:50:19.031" v="2378" actId="47"/>
        <pc:sldMkLst>
          <pc:docMk/>
          <pc:sldMk cId="959693546" sldId="258"/>
        </pc:sldMkLst>
      </pc:sldChg>
      <pc:sldChg chg="modSp mod">
        <pc:chgData name="Simon Klintefors" userId="e02a7cbb-de86-45ed-9c97-a4a46030a29f" providerId="ADAL" clId="{EBD98C41-313E-46E2-8ADD-D308615AE235}" dt="2024-02-27T13:00:48.247" v="2574" actId="20577"/>
        <pc:sldMkLst>
          <pc:docMk/>
          <pc:sldMk cId="1318720787" sldId="259"/>
        </pc:sldMkLst>
        <pc:spChg chg="mod">
          <ac:chgData name="Simon Klintefors" userId="e02a7cbb-de86-45ed-9c97-a4a46030a29f" providerId="ADAL" clId="{EBD98C41-313E-46E2-8ADD-D308615AE235}" dt="2024-02-27T11:49:58.221" v="1102" actId="20577"/>
          <ac:spMkLst>
            <pc:docMk/>
            <pc:sldMk cId="1318720787" sldId="259"/>
            <ac:spMk id="5" creationId="{819C1A95-2B10-83F0-F41A-71A293D3CD6B}"/>
          </ac:spMkLst>
        </pc:spChg>
        <pc:spChg chg="mod">
          <ac:chgData name="Simon Klintefors" userId="e02a7cbb-de86-45ed-9c97-a4a46030a29f" providerId="ADAL" clId="{EBD98C41-313E-46E2-8ADD-D308615AE235}" dt="2024-02-27T13:00:48.247" v="2574" actId="20577"/>
          <ac:spMkLst>
            <pc:docMk/>
            <pc:sldMk cId="1318720787" sldId="259"/>
            <ac:spMk id="6" creationId="{34D135DF-4828-5B32-EA0B-24AFAEC6CA59}"/>
          </ac:spMkLst>
        </pc:spChg>
      </pc:sldChg>
      <pc:sldChg chg="del">
        <pc:chgData name="Simon Klintefors" userId="e02a7cbb-de86-45ed-9c97-a4a46030a29f" providerId="ADAL" clId="{EBD98C41-313E-46E2-8ADD-D308615AE235}" dt="2024-02-27T12:34:04.279" v="1899" actId="47"/>
        <pc:sldMkLst>
          <pc:docMk/>
          <pc:sldMk cId="536923379" sldId="261"/>
        </pc:sldMkLst>
      </pc:sldChg>
      <pc:sldChg chg="addSp modSp new del mod">
        <pc:chgData name="Simon Klintefors" userId="e02a7cbb-de86-45ed-9c97-a4a46030a29f" providerId="ADAL" clId="{EBD98C41-313E-46E2-8ADD-D308615AE235}" dt="2024-02-26T14:13:21.164" v="994" actId="47"/>
        <pc:sldMkLst>
          <pc:docMk/>
          <pc:sldMk cId="2516842940" sldId="262"/>
        </pc:sldMkLst>
        <pc:spChg chg="mod">
          <ac:chgData name="Simon Klintefors" userId="e02a7cbb-de86-45ed-9c97-a4a46030a29f" providerId="ADAL" clId="{EBD98C41-313E-46E2-8ADD-D308615AE235}" dt="2024-02-26T09:14:32.769" v="15" actId="20577"/>
          <ac:spMkLst>
            <pc:docMk/>
            <pc:sldMk cId="2516842940" sldId="262"/>
            <ac:spMk id="2" creationId="{FE5C5532-79B3-9450-75B1-FC5BED7A235E}"/>
          </ac:spMkLst>
        </pc:spChg>
        <pc:picChg chg="add mod">
          <ac:chgData name="Simon Klintefors" userId="e02a7cbb-de86-45ed-9c97-a4a46030a29f" providerId="ADAL" clId="{EBD98C41-313E-46E2-8ADD-D308615AE235}" dt="2024-02-26T14:13:08.055" v="992"/>
          <ac:picMkLst>
            <pc:docMk/>
            <pc:sldMk cId="2516842940" sldId="262"/>
            <ac:picMk id="6" creationId="{47D2C218-268C-1BD8-4D85-977F2D52DEBB}"/>
          </ac:picMkLst>
        </pc:picChg>
      </pc:sldChg>
      <pc:sldChg chg="addSp delSp modSp new mod modNotesTx">
        <pc:chgData name="Simon Klintefors" userId="e02a7cbb-de86-45ed-9c97-a4a46030a29f" providerId="ADAL" clId="{EBD98C41-313E-46E2-8ADD-D308615AE235}" dt="2024-02-27T13:14:30.106" v="2759" actId="20577"/>
        <pc:sldMkLst>
          <pc:docMk/>
          <pc:sldMk cId="1244199062" sldId="263"/>
        </pc:sldMkLst>
        <pc:spChg chg="mod">
          <ac:chgData name="Simon Klintefors" userId="e02a7cbb-de86-45ed-9c97-a4a46030a29f" providerId="ADAL" clId="{EBD98C41-313E-46E2-8ADD-D308615AE235}" dt="2024-02-27T12:41:44.324" v="2127" actId="20577"/>
          <ac:spMkLst>
            <pc:docMk/>
            <pc:sldMk cId="1244199062" sldId="263"/>
            <ac:spMk id="2" creationId="{AA724E00-1F9A-E4AD-3B01-E603286A973B}"/>
          </ac:spMkLst>
        </pc:spChg>
        <pc:spChg chg="mod">
          <ac:chgData name="Simon Klintefors" userId="e02a7cbb-de86-45ed-9c97-a4a46030a29f" providerId="ADAL" clId="{EBD98C41-313E-46E2-8ADD-D308615AE235}" dt="2024-02-26T12:00:29.557" v="442" actId="20577"/>
          <ac:spMkLst>
            <pc:docMk/>
            <pc:sldMk cId="1244199062" sldId="263"/>
            <ac:spMk id="3" creationId="{EAC9CAA7-3704-C0B9-BC60-9812FB2C41A7}"/>
          </ac:spMkLst>
        </pc:spChg>
        <pc:spChg chg="del">
          <ac:chgData name="Simon Klintefors" userId="e02a7cbb-de86-45ed-9c97-a4a46030a29f" providerId="ADAL" clId="{EBD98C41-313E-46E2-8ADD-D308615AE235}" dt="2024-02-26T10:47:01.073" v="300"/>
          <ac:spMkLst>
            <pc:docMk/>
            <pc:sldMk cId="1244199062" sldId="263"/>
            <ac:spMk id="4" creationId="{4D58328A-5125-C8FD-B2C5-B189241F7069}"/>
          </ac:spMkLst>
        </pc:spChg>
        <pc:graphicFrameChg chg="add mod">
          <ac:chgData name="Simon Klintefors" userId="e02a7cbb-de86-45ed-9c97-a4a46030a29f" providerId="ADAL" clId="{EBD98C41-313E-46E2-8ADD-D308615AE235}" dt="2024-02-26T13:54:21.373" v="972" actId="20577"/>
          <ac:graphicFrameMkLst>
            <pc:docMk/>
            <pc:sldMk cId="1244199062" sldId="263"/>
            <ac:graphicFrameMk id="6" creationId="{84A3FB2F-FD60-CEE1-48E4-453D59F38452}"/>
          </ac:graphicFrameMkLst>
        </pc:graphicFrameChg>
      </pc:sldChg>
      <pc:sldChg chg="addSp modSp new mod ord modNotesTx">
        <pc:chgData name="Simon Klintefors" userId="e02a7cbb-de86-45ed-9c97-a4a46030a29f" providerId="ADAL" clId="{EBD98C41-313E-46E2-8ADD-D308615AE235}" dt="2024-02-27T13:18:17.436" v="2793" actId="732"/>
        <pc:sldMkLst>
          <pc:docMk/>
          <pc:sldMk cId="3754952750" sldId="264"/>
        </pc:sldMkLst>
        <pc:spChg chg="mod">
          <ac:chgData name="Simon Klintefors" userId="e02a7cbb-de86-45ed-9c97-a4a46030a29f" providerId="ADAL" clId="{EBD98C41-313E-46E2-8ADD-D308615AE235}" dt="2024-02-27T13:08:55.104" v="2675" actId="20577"/>
          <ac:spMkLst>
            <pc:docMk/>
            <pc:sldMk cId="3754952750" sldId="264"/>
            <ac:spMk id="2" creationId="{4574B38A-E140-6261-CA25-6C1717BF586A}"/>
          </ac:spMkLst>
        </pc:spChg>
        <pc:spChg chg="mod">
          <ac:chgData name="Simon Klintefors" userId="e02a7cbb-de86-45ed-9c97-a4a46030a29f" providerId="ADAL" clId="{EBD98C41-313E-46E2-8ADD-D308615AE235}" dt="2024-02-27T13:17:54.109" v="2789" actId="20577"/>
          <ac:spMkLst>
            <pc:docMk/>
            <pc:sldMk cId="3754952750" sldId="264"/>
            <ac:spMk id="4" creationId="{CB11A7DB-10B9-E54C-D35F-641A7571AC0A}"/>
          </ac:spMkLst>
        </pc:spChg>
        <pc:picChg chg="add mod modCrop">
          <ac:chgData name="Simon Klintefors" userId="e02a7cbb-de86-45ed-9c97-a4a46030a29f" providerId="ADAL" clId="{EBD98C41-313E-46E2-8ADD-D308615AE235}" dt="2024-02-27T13:18:17.436" v="2793" actId="732"/>
          <ac:picMkLst>
            <pc:docMk/>
            <pc:sldMk cId="3754952750" sldId="264"/>
            <ac:picMk id="7" creationId="{A70DCC1D-33C5-C8A6-65B2-A0260B45EF55}"/>
          </ac:picMkLst>
        </pc:picChg>
      </pc:sldChg>
      <pc:sldChg chg="addSp delSp modSp add mod delAnim modAnim">
        <pc:chgData name="Simon Klintefors" userId="e02a7cbb-de86-45ed-9c97-a4a46030a29f" providerId="ADAL" clId="{EBD98C41-313E-46E2-8ADD-D308615AE235}" dt="2024-02-27T13:07:51.584" v="2638" actId="20577"/>
        <pc:sldMkLst>
          <pc:docMk/>
          <pc:sldMk cId="2881633164" sldId="308"/>
        </pc:sldMkLst>
        <pc:spChg chg="mod">
          <ac:chgData name="Simon Klintefors" userId="e02a7cbb-de86-45ed-9c97-a4a46030a29f" providerId="ADAL" clId="{EBD98C41-313E-46E2-8ADD-D308615AE235}" dt="2024-02-27T13:06:05.313" v="2622" actId="20577"/>
          <ac:spMkLst>
            <pc:docMk/>
            <pc:sldMk cId="2881633164" sldId="308"/>
            <ac:spMk id="2" creationId="{00000000-0000-0000-0000-000000000000}"/>
          </ac:spMkLst>
        </pc:spChg>
        <pc:spChg chg="mod">
          <ac:chgData name="Simon Klintefors" userId="e02a7cbb-de86-45ed-9c97-a4a46030a29f" providerId="ADAL" clId="{EBD98C41-313E-46E2-8ADD-D308615AE235}" dt="2024-02-27T13:07:51.584" v="2638" actId="20577"/>
          <ac:spMkLst>
            <pc:docMk/>
            <pc:sldMk cId="2881633164" sldId="308"/>
            <ac:spMk id="3" creationId="{00000000-0000-0000-0000-000000000000}"/>
          </ac:spMkLst>
        </pc:spChg>
        <pc:spChg chg="add mod">
          <ac:chgData name="Simon Klintefors" userId="e02a7cbb-de86-45ed-9c97-a4a46030a29f" providerId="ADAL" clId="{EBD98C41-313E-46E2-8ADD-D308615AE235}" dt="2024-02-27T11:52:50.390" v="1186" actId="478"/>
          <ac:spMkLst>
            <pc:docMk/>
            <pc:sldMk cId="2881633164" sldId="308"/>
            <ac:spMk id="7" creationId="{B7EF829F-0D63-E318-CD48-A1B33778DDCB}"/>
          </ac:spMkLst>
        </pc:spChg>
        <pc:picChg chg="del">
          <ac:chgData name="Simon Klintefors" userId="e02a7cbb-de86-45ed-9c97-a4a46030a29f" providerId="ADAL" clId="{EBD98C41-313E-46E2-8ADD-D308615AE235}" dt="2024-02-27T11:52:50.390" v="1186" actId="478"/>
          <ac:picMkLst>
            <pc:docMk/>
            <pc:sldMk cId="2881633164" sldId="308"/>
            <ac:picMk id="6" creationId="{00000000-0000-0000-0000-000000000000}"/>
          </ac:picMkLst>
        </pc:picChg>
        <pc:picChg chg="add mod">
          <ac:chgData name="Simon Klintefors" userId="e02a7cbb-de86-45ed-9c97-a4a46030a29f" providerId="ADAL" clId="{EBD98C41-313E-46E2-8ADD-D308615AE235}" dt="2024-02-27T11:52:57.373" v="1189" actId="1076"/>
          <ac:picMkLst>
            <pc:docMk/>
            <pc:sldMk cId="2881633164" sldId="308"/>
            <ac:picMk id="8" creationId="{FF7F1521-03B7-51C2-6B27-4E4111C25A71}"/>
          </ac:picMkLst>
        </pc:picChg>
      </pc:sldChg>
      <pc:sldChg chg="modSp add mod modNotesTx">
        <pc:chgData name="Simon Klintefors" userId="e02a7cbb-de86-45ed-9c97-a4a46030a29f" providerId="ADAL" clId="{EBD98C41-313E-46E2-8ADD-D308615AE235}" dt="2024-02-27T13:08:11.285" v="2673" actId="20577"/>
        <pc:sldMkLst>
          <pc:docMk/>
          <pc:sldMk cId="3824082491" sldId="312"/>
        </pc:sldMkLst>
        <pc:spChg chg="mod">
          <ac:chgData name="Simon Klintefors" userId="e02a7cbb-de86-45ed-9c97-a4a46030a29f" providerId="ADAL" clId="{EBD98C41-313E-46E2-8ADD-D308615AE235}" dt="2024-02-27T13:06:02.953" v="2621" actId="20577"/>
          <ac:spMkLst>
            <pc:docMk/>
            <pc:sldMk cId="3824082491" sldId="312"/>
            <ac:spMk id="2" creationId="{00000000-0000-0000-0000-000000000000}"/>
          </ac:spMkLst>
        </pc:spChg>
        <pc:spChg chg="mod">
          <ac:chgData name="Simon Klintefors" userId="e02a7cbb-de86-45ed-9c97-a4a46030a29f" providerId="ADAL" clId="{EBD98C41-313E-46E2-8ADD-D308615AE235}" dt="2024-02-27T13:08:11.285" v="2673" actId="20577"/>
          <ac:spMkLst>
            <pc:docMk/>
            <pc:sldMk cId="3824082491" sldId="312"/>
            <ac:spMk id="3" creationId="{00000000-0000-0000-0000-000000000000}"/>
          </ac:spMkLst>
        </pc:spChg>
      </pc:sldChg>
      <pc:sldChg chg="add del">
        <pc:chgData name="Simon Klintefors" userId="e02a7cbb-de86-45ed-9c97-a4a46030a29f" providerId="ADAL" clId="{EBD98C41-313E-46E2-8ADD-D308615AE235}" dt="2024-02-27T13:05:15.419" v="2581" actId="47"/>
        <pc:sldMkLst>
          <pc:docMk/>
          <pc:sldMk cId="703055065" sldId="332"/>
        </pc:sldMkLst>
      </pc:sldChg>
      <pc:sldChg chg="modSp add del mod">
        <pc:chgData name="Simon Klintefors" userId="e02a7cbb-de86-45ed-9c97-a4a46030a29f" providerId="ADAL" clId="{EBD98C41-313E-46E2-8ADD-D308615AE235}" dt="2024-02-27T13:31:18.891" v="2812" actId="47"/>
        <pc:sldMkLst>
          <pc:docMk/>
          <pc:sldMk cId="1893073193" sldId="333"/>
        </pc:sldMkLst>
        <pc:spChg chg="mod">
          <ac:chgData name="Simon Klintefors" userId="e02a7cbb-de86-45ed-9c97-a4a46030a29f" providerId="ADAL" clId="{EBD98C41-313E-46E2-8ADD-D308615AE235}" dt="2024-02-27T13:06:11.565" v="2624" actId="20577"/>
          <ac:spMkLst>
            <pc:docMk/>
            <pc:sldMk cId="1893073193" sldId="333"/>
            <ac:spMk id="2" creationId="{00000000-0000-0000-0000-000000000000}"/>
          </ac:spMkLst>
        </pc:spChg>
        <pc:spChg chg="mod">
          <ac:chgData name="Simon Klintefors" userId="e02a7cbb-de86-45ed-9c97-a4a46030a29f" providerId="ADAL" clId="{EBD98C41-313E-46E2-8ADD-D308615AE235}" dt="2024-02-27T13:07:57.201" v="2646" actId="20577"/>
          <ac:spMkLst>
            <pc:docMk/>
            <pc:sldMk cId="1893073193" sldId="333"/>
            <ac:spMk id="3" creationId="{00000000-0000-0000-0000-000000000000}"/>
          </ac:spMkLst>
        </pc:spChg>
      </pc:sldChg>
      <pc:sldChg chg="addSp delSp modSp new mod ord">
        <pc:chgData name="Simon Klintefors" userId="e02a7cbb-de86-45ed-9c97-a4a46030a29f" providerId="ADAL" clId="{EBD98C41-313E-46E2-8ADD-D308615AE235}" dt="2024-02-27T12:39:48.489" v="2070" actId="20577"/>
        <pc:sldMkLst>
          <pc:docMk/>
          <pc:sldMk cId="1499880940" sldId="334"/>
        </pc:sldMkLst>
        <pc:spChg chg="mod">
          <ac:chgData name="Simon Klintefors" userId="e02a7cbb-de86-45ed-9c97-a4a46030a29f" providerId="ADAL" clId="{EBD98C41-313E-46E2-8ADD-D308615AE235}" dt="2024-02-27T12:39:48.489" v="2070" actId="20577"/>
          <ac:spMkLst>
            <pc:docMk/>
            <pc:sldMk cId="1499880940" sldId="334"/>
            <ac:spMk id="2" creationId="{6535B2A6-7AB2-ED23-9A2C-C829ED3F1860}"/>
          </ac:spMkLst>
        </pc:spChg>
        <pc:spChg chg="mod">
          <ac:chgData name="Simon Klintefors" userId="e02a7cbb-de86-45ed-9c97-a4a46030a29f" providerId="ADAL" clId="{EBD98C41-313E-46E2-8ADD-D308615AE235}" dt="2024-02-27T12:39:35.252" v="2054" actId="20577"/>
          <ac:spMkLst>
            <pc:docMk/>
            <pc:sldMk cId="1499880940" sldId="334"/>
            <ac:spMk id="3" creationId="{2D35F032-D293-F526-13F9-F540B3EAA25C}"/>
          </ac:spMkLst>
        </pc:spChg>
        <pc:spChg chg="del">
          <ac:chgData name="Simon Klintefors" userId="e02a7cbb-de86-45ed-9c97-a4a46030a29f" providerId="ADAL" clId="{EBD98C41-313E-46E2-8ADD-D308615AE235}" dt="2024-02-26T09:19:13.187" v="105" actId="22"/>
          <ac:spMkLst>
            <pc:docMk/>
            <pc:sldMk cId="1499880940" sldId="334"/>
            <ac:spMk id="4" creationId="{90383A17-67CA-9C48-C46B-2561FD32E1C1}"/>
          </ac:spMkLst>
        </pc:spChg>
        <pc:picChg chg="add mod ord">
          <ac:chgData name="Simon Klintefors" userId="e02a7cbb-de86-45ed-9c97-a4a46030a29f" providerId="ADAL" clId="{EBD98C41-313E-46E2-8ADD-D308615AE235}" dt="2024-02-26T09:19:13.187" v="105" actId="22"/>
          <ac:picMkLst>
            <pc:docMk/>
            <pc:sldMk cId="1499880940" sldId="334"/>
            <ac:picMk id="7" creationId="{EC44BE0B-CF8E-3F9B-650C-824FE5B1DB2A}"/>
          </ac:picMkLst>
        </pc:picChg>
      </pc:sldChg>
      <pc:sldChg chg="add del">
        <pc:chgData name="Simon Klintefors" userId="e02a7cbb-de86-45ed-9c97-a4a46030a29f" providerId="ADAL" clId="{EBD98C41-313E-46E2-8ADD-D308615AE235}" dt="2024-02-26T09:15:11.496" v="19" actId="47"/>
        <pc:sldMkLst>
          <pc:docMk/>
          <pc:sldMk cId="3120316842" sldId="334"/>
        </pc:sldMkLst>
      </pc:sldChg>
      <pc:sldChg chg="addSp delSp modSp new mod ord">
        <pc:chgData name="Simon Klintefors" userId="e02a7cbb-de86-45ed-9c97-a4a46030a29f" providerId="ADAL" clId="{EBD98C41-313E-46E2-8ADD-D308615AE235}" dt="2024-02-27T13:08:45.752" v="2674"/>
        <pc:sldMkLst>
          <pc:docMk/>
          <pc:sldMk cId="154403523" sldId="335"/>
        </pc:sldMkLst>
        <pc:spChg chg="del mod">
          <ac:chgData name="Simon Klintefors" userId="e02a7cbb-de86-45ed-9c97-a4a46030a29f" providerId="ADAL" clId="{EBD98C41-313E-46E2-8ADD-D308615AE235}" dt="2024-02-27T12:31:00.429" v="1787" actId="478"/>
          <ac:spMkLst>
            <pc:docMk/>
            <pc:sldMk cId="154403523" sldId="335"/>
            <ac:spMk id="2" creationId="{7808E501-780D-F223-4361-147D14BA30BB}"/>
          </ac:spMkLst>
        </pc:spChg>
        <pc:spChg chg="del">
          <ac:chgData name="Simon Klintefors" userId="e02a7cbb-de86-45ed-9c97-a4a46030a29f" providerId="ADAL" clId="{EBD98C41-313E-46E2-8ADD-D308615AE235}" dt="2024-02-27T12:31:04.218" v="1790" actId="478"/>
          <ac:spMkLst>
            <pc:docMk/>
            <pc:sldMk cId="154403523" sldId="335"/>
            <ac:spMk id="3" creationId="{C8F6B23C-5057-AAC7-4207-EA2C6A2DB2D9}"/>
          </ac:spMkLst>
        </pc:spChg>
        <pc:spChg chg="del mod">
          <ac:chgData name="Simon Klintefors" userId="e02a7cbb-de86-45ed-9c97-a4a46030a29f" providerId="ADAL" clId="{EBD98C41-313E-46E2-8ADD-D308615AE235}" dt="2024-02-27T12:31:03.371" v="1789" actId="478"/>
          <ac:spMkLst>
            <pc:docMk/>
            <pc:sldMk cId="154403523" sldId="335"/>
            <ac:spMk id="4" creationId="{2828EA1F-AD7D-97C7-12FA-65C691303513}"/>
          </ac:spMkLst>
        </pc:spChg>
        <pc:spChg chg="add del mod">
          <ac:chgData name="Simon Klintefors" userId="e02a7cbb-de86-45ed-9c97-a4a46030a29f" providerId="ADAL" clId="{EBD98C41-313E-46E2-8ADD-D308615AE235}" dt="2024-02-27T12:31:01.835" v="1788" actId="478"/>
          <ac:spMkLst>
            <pc:docMk/>
            <pc:sldMk cId="154403523" sldId="335"/>
            <ac:spMk id="8" creationId="{B48F1992-6634-BCD1-7F89-F0960299C8EE}"/>
          </ac:spMkLst>
        </pc:spChg>
        <pc:graphicFrameChg chg="add mod modGraphic">
          <ac:chgData name="Simon Klintefors" userId="e02a7cbb-de86-45ed-9c97-a4a46030a29f" providerId="ADAL" clId="{EBD98C41-313E-46E2-8ADD-D308615AE235}" dt="2024-02-27T13:08:45.752" v="2674"/>
          <ac:graphicFrameMkLst>
            <pc:docMk/>
            <pc:sldMk cId="154403523" sldId="335"/>
            <ac:graphicFrameMk id="6" creationId="{CB29096B-2E19-207C-7705-3989CC75A2CC}"/>
          </ac:graphicFrameMkLst>
        </pc:graphicFrameChg>
      </pc:sldChg>
      <pc:sldChg chg="modSp new mod">
        <pc:chgData name="Simon Klintefors" userId="e02a7cbb-de86-45ed-9c97-a4a46030a29f" providerId="ADAL" clId="{EBD98C41-313E-46E2-8ADD-D308615AE235}" dt="2024-02-27T13:18:56.195" v="2809" actId="20577"/>
        <pc:sldMkLst>
          <pc:docMk/>
          <pc:sldMk cId="2740390306" sldId="336"/>
        </pc:sldMkLst>
        <pc:spChg chg="mod">
          <ac:chgData name="Simon Klintefors" userId="e02a7cbb-de86-45ed-9c97-a4a46030a29f" providerId="ADAL" clId="{EBD98C41-313E-46E2-8ADD-D308615AE235}" dt="2024-02-27T13:09:05.639" v="2676" actId="20577"/>
          <ac:spMkLst>
            <pc:docMk/>
            <pc:sldMk cId="2740390306" sldId="336"/>
            <ac:spMk id="2" creationId="{AC6D0D60-3A3A-3F71-DEB7-527B47F15F17}"/>
          </ac:spMkLst>
        </pc:spChg>
        <pc:spChg chg="mod">
          <ac:chgData name="Simon Klintefors" userId="e02a7cbb-de86-45ed-9c97-a4a46030a29f" providerId="ADAL" clId="{EBD98C41-313E-46E2-8ADD-D308615AE235}" dt="2024-02-26T13:53:24.811" v="969" actId="20577"/>
          <ac:spMkLst>
            <pc:docMk/>
            <pc:sldMk cId="2740390306" sldId="336"/>
            <ac:spMk id="3" creationId="{D1866A9E-6D23-F762-7592-B1C2D077D403}"/>
          </ac:spMkLst>
        </pc:spChg>
        <pc:spChg chg="mod">
          <ac:chgData name="Simon Klintefors" userId="e02a7cbb-de86-45ed-9c97-a4a46030a29f" providerId="ADAL" clId="{EBD98C41-313E-46E2-8ADD-D308615AE235}" dt="2024-02-27T13:18:56.195" v="2809" actId="20577"/>
          <ac:spMkLst>
            <pc:docMk/>
            <pc:sldMk cId="2740390306" sldId="336"/>
            <ac:spMk id="4" creationId="{9D262153-292B-2A0A-51AE-AB6EDB708FAA}"/>
          </ac:spMkLst>
        </pc:spChg>
      </pc:sldChg>
      <pc:sldChg chg="delSp modSp add mod modAnim">
        <pc:chgData name="Simon Klintefors" userId="e02a7cbb-de86-45ed-9c97-a4a46030a29f" providerId="ADAL" clId="{EBD98C41-313E-46E2-8ADD-D308615AE235}" dt="2024-02-27T13:33:13.300" v="2946" actId="20577"/>
        <pc:sldMkLst>
          <pc:docMk/>
          <pc:sldMk cId="625251781" sldId="389"/>
        </pc:sldMkLst>
        <pc:spChg chg="mod">
          <ac:chgData name="Simon Klintefors" userId="e02a7cbb-de86-45ed-9c97-a4a46030a29f" providerId="ADAL" clId="{EBD98C41-313E-46E2-8ADD-D308615AE235}" dt="2024-02-27T13:32:09.966" v="2843" actId="20577"/>
          <ac:spMkLst>
            <pc:docMk/>
            <pc:sldMk cId="625251781" sldId="389"/>
            <ac:spMk id="2" creationId="{00000000-0000-0000-0000-000000000000}"/>
          </ac:spMkLst>
        </pc:spChg>
        <pc:spChg chg="mod">
          <ac:chgData name="Simon Klintefors" userId="e02a7cbb-de86-45ed-9c97-a4a46030a29f" providerId="ADAL" clId="{EBD98C41-313E-46E2-8ADD-D308615AE235}" dt="2024-02-27T13:33:05.514" v="2942" actId="20577"/>
          <ac:spMkLst>
            <pc:docMk/>
            <pc:sldMk cId="625251781" sldId="389"/>
            <ac:spMk id="3" creationId="{00000000-0000-0000-0000-000000000000}"/>
          </ac:spMkLst>
        </pc:spChg>
        <pc:spChg chg="mod">
          <ac:chgData name="Simon Klintefors" userId="e02a7cbb-de86-45ed-9c97-a4a46030a29f" providerId="ADAL" clId="{EBD98C41-313E-46E2-8ADD-D308615AE235}" dt="2024-02-27T13:33:13.300" v="2946" actId="20577"/>
          <ac:spMkLst>
            <pc:docMk/>
            <pc:sldMk cId="625251781" sldId="389"/>
            <ac:spMk id="4" creationId="{00000000-0000-0000-0000-000000000000}"/>
          </ac:spMkLst>
        </pc:spChg>
        <pc:graphicFrameChg chg="del mod">
          <ac:chgData name="Simon Klintefors" userId="e02a7cbb-de86-45ed-9c97-a4a46030a29f" providerId="ADAL" clId="{EBD98C41-313E-46E2-8ADD-D308615AE235}" dt="2024-02-27T13:31:50.065" v="2816" actId="478"/>
          <ac:graphicFrameMkLst>
            <pc:docMk/>
            <pc:sldMk cId="625251781" sldId="389"/>
            <ac:graphicFrameMk id="6" creationId="{00000000-0000-0000-0000-000000000000}"/>
          </ac:graphicFrameMkLst>
        </pc:graphicFrameChg>
      </pc:sldChg>
      <pc:sldChg chg="delSp modSp add mod">
        <pc:chgData name="Simon Klintefors" userId="e02a7cbb-de86-45ed-9c97-a4a46030a29f" providerId="ADAL" clId="{EBD98C41-313E-46E2-8ADD-D308615AE235}" dt="2024-02-27T13:14:59.347" v="2763" actId="14100"/>
        <pc:sldMkLst>
          <pc:docMk/>
          <pc:sldMk cId="3788517526" sldId="418"/>
        </pc:sldMkLst>
        <pc:spChg chg="mod">
          <ac:chgData name="Simon Klintefors" userId="e02a7cbb-de86-45ed-9c97-a4a46030a29f" providerId="ADAL" clId="{EBD98C41-313E-46E2-8ADD-D308615AE235}" dt="2024-02-27T13:14:59.347" v="2763" actId="14100"/>
          <ac:spMkLst>
            <pc:docMk/>
            <pc:sldMk cId="3788517526" sldId="418"/>
            <ac:spMk id="7" creationId="{57A6D69C-A274-84B1-B477-2B3BD69450A8}"/>
          </ac:spMkLst>
        </pc:spChg>
        <pc:picChg chg="del">
          <ac:chgData name="Simon Klintefors" userId="e02a7cbb-de86-45ed-9c97-a4a46030a29f" providerId="ADAL" clId="{EBD98C41-313E-46E2-8ADD-D308615AE235}" dt="2024-02-26T14:05:28.828" v="983" actId="478"/>
          <ac:picMkLst>
            <pc:docMk/>
            <pc:sldMk cId="3788517526" sldId="418"/>
            <ac:picMk id="3" creationId="{00000000-0000-0000-0000-000000000000}"/>
          </ac:picMkLst>
        </pc:picChg>
        <pc:picChg chg="mod">
          <ac:chgData name="Simon Klintefors" userId="e02a7cbb-de86-45ed-9c97-a4a46030a29f" providerId="ADAL" clId="{EBD98C41-313E-46E2-8ADD-D308615AE235}" dt="2024-02-26T14:05:37.530" v="987" actId="1076"/>
          <ac:picMkLst>
            <pc:docMk/>
            <pc:sldMk cId="3788517526" sldId="418"/>
            <ac:picMk id="13" creationId="{2C5B304C-1BD2-CFC5-F75D-1692D98FBB28}"/>
          </ac:picMkLst>
        </pc:picChg>
      </pc:sldChg>
      <pc:sldChg chg="modSp add del mod">
        <pc:chgData name="Simon Klintefors" userId="e02a7cbb-de86-45ed-9c97-a4a46030a29f" providerId="ADAL" clId="{EBD98C41-313E-46E2-8ADD-D308615AE235}" dt="2024-02-27T13:31:05.103" v="2810" actId="47"/>
        <pc:sldMkLst>
          <pc:docMk/>
          <pc:sldMk cId="1631810959" sldId="419"/>
        </pc:sldMkLst>
        <pc:spChg chg="mod">
          <ac:chgData name="Simon Klintefors" userId="e02a7cbb-de86-45ed-9c97-a4a46030a29f" providerId="ADAL" clId="{EBD98C41-313E-46E2-8ADD-D308615AE235}" dt="2024-02-27T12:34:00.340" v="1898" actId="1076"/>
          <ac:spMkLst>
            <pc:docMk/>
            <pc:sldMk cId="1631810959" sldId="419"/>
            <ac:spMk id="2" creationId="{00000000-0000-0000-0000-000000000000}"/>
          </ac:spMkLst>
        </pc:spChg>
      </pc:sldChg>
      <pc:sldChg chg="new del">
        <pc:chgData name="Simon Klintefors" userId="e02a7cbb-de86-45ed-9c97-a4a46030a29f" providerId="ADAL" clId="{EBD98C41-313E-46E2-8ADD-D308615AE235}" dt="2024-02-26T14:08:32.353" v="990" actId="47"/>
        <pc:sldMkLst>
          <pc:docMk/>
          <pc:sldMk cId="2526910378" sldId="420"/>
        </pc:sldMkLst>
      </pc:sldChg>
      <pc:sldChg chg="new del">
        <pc:chgData name="Simon Klintefors" userId="e02a7cbb-de86-45ed-9c97-a4a46030a29f" providerId="ADAL" clId="{EBD98C41-313E-46E2-8ADD-D308615AE235}" dt="2024-02-26T14:05:13.506" v="979" actId="47"/>
        <pc:sldMkLst>
          <pc:docMk/>
          <pc:sldMk cId="2911289034" sldId="420"/>
        </pc:sldMkLst>
      </pc:sldChg>
      <pc:sldChg chg="modSp add del mod">
        <pc:chgData name="Simon Klintefors" userId="e02a7cbb-de86-45ed-9c97-a4a46030a29f" providerId="ADAL" clId="{EBD98C41-313E-46E2-8ADD-D308615AE235}" dt="2024-02-27T13:31:16.745" v="2811" actId="47"/>
        <pc:sldMkLst>
          <pc:docMk/>
          <pc:sldMk cId="3120316842" sldId="420"/>
        </pc:sldMkLst>
        <pc:spChg chg="mod">
          <ac:chgData name="Simon Klintefors" userId="e02a7cbb-de86-45ed-9c97-a4a46030a29f" providerId="ADAL" clId="{EBD98C41-313E-46E2-8ADD-D308615AE235}" dt="2024-02-27T13:06:08.274" v="2623" actId="20577"/>
          <ac:spMkLst>
            <pc:docMk/>
            <pc:sldMk cId="3120316842" sldId="420"/>
            <ac:spMk id="2" creationId="{00000000-0000-0000-0000-000000000000}"/>
          </ac:spMkLst>
        </pc:spChg>
        <pc:picChg chg="mod">
          <ac:chgData name="Simon Klintefors" userId="e02a7cbb-de86-45ed-9c97-a4a46030a29f" providerId="ADAL" clId="{EBD98C41-313E-46E2-8ADD-D308615AE235}" dt="2024-02-27T13:02:02.977" v="2575" actId="1076"/>
          <ac:picMkLst>
            <pc:docMk/>
            <pc:sldMk cId="3120316842" sldId="420"/>
            <ac:picMk id="4" creationId="{00000000-0000-0000-0000-000000000000}"/>
          </ac:picMkLst>
        </pc:picChg>
      </pc:sldChg>
      <pc:sldChg chg="addSp delSp modSp add mod modNotesTx">
        <pc:chgData name="Simon Klintefors" userId="e02a7cbb-de86-45ed-9c97-a4a46030a29f" providerId="ADAL" clId="{EBD98C41-313E-46E2-8ADD-D308615AE235}" dt="2024-02-27T13:14:16.440" v="2752" actId="6549"/>
        <pc:sldMkLst>
          <pc:docMk/>
          <pc:sldMk cId="2317805177" sldId="661"/>
        </pc:sldMkLst>
        <pc:spChg chg="mod">
          <ac:chgData name="Simon Klintefors" userId="e02a7cbb-de86-45ed-9c97-a4a46030a29f" providerId="ADAL" clId="{EBD98C41-313E-46E2-8ADD-D308615AE235}" dt="2024-02-27T13:13:59.713" v="2751" actId="1076"/>
          <ac:spMkLst>
            <pc:docMk/>
            <pc:sldMk cId="2317805177" sldId="661"/>
            <ac:spMk id="2" creationId="{3CCB6544-9174-320B-FC43-B99CBC275D80}"/>
          </ac:spMkLst>
        </pc:spChg>
        <pc:spChg chg="add mod">
          <ac:chgData name="Simon Klintefors" userId="e02a7cbb-de86-45ed-9c97-a4a46030a29f" providerId="ADAL" clId="{EBD98C41-313E-46E2-8ADD-D308615AE235}" dt="2024-02-26T14:15:44.495" v="1040" actId="1076"/>
          <ac:spMkLst>
            <pc:docMk/>
            <pc:sldMk cId="2317805177" sldId="661"/>
            <ac:spMk id="3" creationId="{B4A37AD3-E40E-A4EE-336C-B3A086AF9244}"/>
          </ac:spMkLst>
        </pc:spChg>
        <pc:grpChg chg="del">
          <ac:chgData name="Simon Klintefors" userId="e02a7cbb-de86-45ed-9c97-a4a46030a29f" providerId="ADAL" clId="{EBD98C41-313E-46E2-8ADD-D308615AE235}" dt="2024-02-27T12:49:42.219" v="2363" actId="478"/>
          <ac:grpSpMkLst>
            <pc:docMk/>
            <pc:sldMk cId="2317805177" sldId="661"/>
            <ac:grpSpMk id="7" creationId="{11B58932-3C6F-E25C-4F5A-18EECC982469}"/>
          </ac:grpSpMkLst>
        </pc:grpChg>
      </pc:sldChg>
      <pc:sldChg chg="addSp delSp modSp new mod ord">
        <pc:chgData name="Simon Klintefors" userId="e02a7cbb-de86-45ed-9c97-a4a46030a29f" providerId="ADAL" clId="{EBD98C41-313E-46E2-8ADD-D308615AE235}" dt="2024-02-27T13:16:29.136" v="2787" actId="20577"/>
        <pc:sldMkLst>
          <pc:docMk/>
          <pc:sldMk cId="2322792898" sldId="662"/>
        </pc:sldMkLst>
        <pc:spChg chg="mod">
          <ac:chgData name="Simon Klintefors" userId="e02a7cbb-de86-45ed-9c97-a4a46030a29f" providerId="ADAL" clId="{EBD98C41-313E-46E2-8ADD-D308615AE235}" dt="2024-02-27T13:16:29.136" v="2787" actId="20577"/>
          <ac:spMkLst>
            <pc:docMk/>
            <pc:sldMk cId="2322792898" sldId="662"/>
            <ac:spMk id="2" creationId="{1DB79561-133E-8520-C9F5-7F9011FBF200}"/>
          </ac:spMkLst>
        </pc:spChg>
        <pc:spChg chg="mod">
          <ac:chgData name="Simon Klintefors" userId="e02a7cbb-de86-45ed-9c97-a4a46030a29f" providerId="ADAL" clId="{EBD98C41-313E-46E2-8ADD-D308615AE235}" dt="2024-02-27T12:33:48.963" v="1897" actId="20577"/>
          <ac:spMkLst>
            <pc:docMk/>
            <pc:sldMk cId="2322792898" sldId="662"/>
            <ac:spMk id="3" creationId="{2327998E-F3FA-3CAB-F577-45F1EA01EE4D}"/>
          </ac:spMkLst>
        </pc:spChg>
        <pc:spChg chg="add del">
          <ac:chgData name="Simon Klintefors" userId="e02a7cbb-de86-45ed-9c97-a4a46030a29f" providerId="ADAL" clId="{EBD98C41-313E-46E2-8ADD-D308615AE235}" dt="2024-02-27T12:02:32.952" v="1327" actId="22"/>
          <ac:spMkLst>
            <pc:docMk/>
            <pc:sldMk cId="2322792898" sldId="662"/>
            <ac:spMk id="4" creationId="{9D45392B-19D3-01C6-3C15-1FC679E65092}"/>
          </ac:spMkLst>
        </pc:spChg>
        <pc:spChg chg="add del mod">
          <ac:chgData name="Simon Klintefors" userId="e02a7cbb-de86-45ed-9c97-a4a46030a29f" providerId="ADAL" clId="{EBD98C41-313E-46E2-8ADD-D308615AE235}" dt="2024-02-27T12:14:06.939" v="1377" actId="22"/>
          <ac:spMkLst>
            <pc:docMk/>
            <pc:sldMk cId="2322792898" sldId="662"/>
            <ac:spMk id="11" creationId="{B18B0F30-E451-CA9C-B881-0704B89682A0}"/>
          </ac:spMkLst>
        </pc:spChg>
        <pc:spChg chg="add del mod">
          <ac:chgData name="Simon Klintefors" userId="e02a7cbb-de86-45ed-9c97-a4a46030a29f" providerId="ADAL" clId="{EBD98C41-313E-46E2-8ADD-D308615AE235}" dt="2024-02-27T12:14:40.509" v="1386" actId="478"/>
          <ac:spMkLst>
            <pc:docMk/>
            <pc:sldMk cId="2322792898" sldId="662"/>
            <ac:spMk id="19" creationId="{2126E493-D287-0F23-4179-457AE369FDC5}"/>
          </ac:spMkLst>
        </pc:spChg>
        <pc:spChg chg="add del mod">
          <ac:chgData name="Simon Klintefors" userId="e02a7cbb-de86-45ed-9c97-a4a46030a29f" providerId="ADAL" clId="{EBD98C41-313E-46E2-8ADD-D308615AE235}" dt="2024-02-27T12:17:09.920" v="1401" actId="478"/>
          <ac:spMkLst>
            <pc:docMk/>
            <pc:sldMk cId="2322792898" sldId="662"/>
            <ac:spMk id="20" creationId="{04EA91BA-4343-B7C5-5FCE-1A0D2A6336C6}"/>
          </ac:spMkLst>
        </pc:spChg>
        <pc:spChg chg="add del mod">
          <ac:chgData name="Simon Klintefors" userId="e02a7cbb-de86-45ed-9c97-a4a46030a29f" providerId="ADAL" clId="{EBD98C41-313E-46E2-8ADD-D308615AE235}" dt="2024-02-27T12:17:09.174" v="1400" actId="478"/>
          <ac:spMkLst>
            <pc:docMk/>
            <pc:sldMk cId="2322792898" sldId="662"/>
            <ac:spMk id="21" creationId="{D1A2BFF4-72C4-BC78-6925-EB9487F4260D}"/>
          </ac:spMkLst>
        </pc:spChg>
        <pc:spChg chg="add del mod">
          <ac:chgData name="Simon Klintefors" userId="e02a7cbb-de86-45ed-9c97-a4a46030a29f" providerId="ADAL" clId="{EBD98C41-313E-46E2-8ADD-D308615AE235}" dt="2024-02-27T12:18:04.198" v="1403" actId="1032"/>
          <ac:spMkLst>
            <pc:docMk/>
            <pc:sldMk cId="2322792898" sldId="662"/>
            <ac:spMk id="25" creationId="{32BC60CE-6281-126E-A50A-A531A36C4693}"/>
          </ac:spMkLst>
        </pc:spChg>
        <pc:graphicFrameChg chg="add mod modGraphic">
          <ac:chgData name="Simon Klintefors" userId="e02a7cbb-de86-45ed-9c97-a4a46030a29f" providerId="ADAL" clId="{EBD98C41-313E-46E2-8ADD-D308615AE235}" dt="2024-02-27T13:00:21.217" v="2564" actId="20577"/>
          <ac:graphicFrameMkLst>
            <pc:docMk/>
            <pc:sldMk cId="2322792898" sldId="662"/>
            <ac:graphicFrameMk id="26" creationId="{FF852BCB-820C-3323-FE9E-F2A850FF189B}"/>
          </ac:graphicFrameMkLst>
        </pc:graphicFrameChg>
        <pc:picChg chg="add del mod ord">
          <ac:chgData name="Simon Klintefors" userId="e02a7cbb-de86-45ed-9c97-a4a46030a29f" providerId="ADAL" clId="{EBD98C41-313E-46E2-8ADD-D308615AE235}" dt="2024-02-27T12:02:23.353" v="1326" actId="22"/>
          <ac:picMkLst>
            <pc:docMk/>
            <pc:sldMk cId="2322792898" sldId="662"/>
            <ac:picMk id="7" creationId="{2A7D3A07-9EBA-6C28-38A7-8DAFA730FD32}"/>
          </ac:picMkLst>
        </pc:picChg>
        <pc:picChg chg="add del mod ord">
          <ac:chgData name="Simon Klintefors" userId="e02a7cbb-de86-45ed-9c97-a4a46030a29f" providerId="ADAL" clId="{EBD98C41-313E-46E2-8ADD-D308615AE235}" dt="2024-02-27T12:03:05.211" v="1330" actId="478"/>
          <ac:picMkLst>
            <pc:docMk/>
            <pc:sldMk cId="2322792898" sldId="662"/>
            <ac:picMk id="9" creationId="{22B043F3-D924-A64E-7417-B23A6C25E390}"/>
          </ac:picMkLst>
        </pc:picChg>
        <pc:picChg chg="add del mod">
          <ac:chgData name="Simon Klintefors" userId="e02a7cbb-de86-45ed-9c97-a4a46030a29f" providerId="ADAL" clId="{EBD98C41-313E-46E2-8ADD-D308615AE235}" dt="2024-02-27T12:17:06.278" v="1398" actId="478"/>
          <ac:picMkLst>
            <pc:docMk/>
            <pc:sldMk cId="2322792898" sldId="662"/>
            <ac:picMk id="13" creationId="{E3B023E6-102D-9CA7-AE0A-2F1F23159BA1}"/>
          </ac:picMkLst>
        </pc:picChg>
        <pc:picChg chg="add del mod ord">
          <ac:chgData name="Simon Klintefors" userId="e02a7cbb-de86-45ed-9c97-a4a46030a29f" providerId="ADAL" clId="{EBD98C41-313E-46E2-8ADD-D308615AE235}" dt="2024-02-27T12:13:49.102" v="1376" actId="22"/>
          <ac:picMkLst>
            <pc:docMk/>
            <pc:sldMk cId="2322792898" sldId="662"/>
            <ac:picMk id="15" creationId="{6278042A-8AED-8D19-52BE-0E2E300D05FA}"/>
          </ac:picMkLst>
        </pc:picChg>
        <pc:picChg chg="add del mod ord">
          <ac:chgData name="Simon Klintefors" userId="e02a7cbb-de86-45ed-9c97-a4a46030a29f" providerId="ADAL" clId="{EBD98C41-313E-46E2-8ADD-D308615AE235}" dt="2024-02-27T12:17:03.009" v="1396" actId="478"/>
          <ac:picMkLst>
            <pc:docMk/>
            <pc:sldMk cId="2322792898" sldId="662"/>
            <ac:picMk id="17" creationId="{FD2C04B9-4D45-5AC2-D0AE-FB01B11F07B8}"/>
          </ac:picMkLst>
        </pc:picChg>
        <pc:picChg chg="add del">
          <ac:chgData name="Simon Klintefors" userId="e02a7cbb-de86-45ed-9c97-a4a46030a29f" providerId="ADAL" clId="{EBD98C41-313E-46E2-8ADD-D308615AE235}" dt="2024-02-27T12:16:57.411" v="1395" actId="22"/>
          <ac:picMkLst>
            <pc:docMk/>
            <pc:sldMk cId="2322792898" sldId="662"/>
            <ac:picMk id="23" creationId="{9B86D497-45B5-2B4C-5D0D-ABA7A07E33F3}"/>
          </ac:picMkLst>
        </pc:picChg>
        <pc:picChg chg="add del mod modCrop">
          <ac:chgData name="Simon Klintefors" userId="e02a7cbb-de86-45ed-9c97-a4a46030a29f" providerId="ADAL" clId="{EBD98C41-313E-46E2-8ADD-D308615AE235}" dt="2024-02-27T12:32:17.988" v="1812" actId="478"/>
          <ac:picMkLst>
            <pc:docMk/>
            <pc:sldMk cId="2322792898" sldId="662"/>
            <ac:picMk id="27" creationId="{300E1E0A-A6B6-A4F7-CD2A-BE45F65542B0}"/>
          </ac:picMkLst>
        </pc:picChg>
      </pc:sldChg>
      <pc:sldChg chg="addSp delSp modSp new mod modAnim">
        <pc:chgData name="Simon Klintefors" userId="e02a7cbb-de86-45ed-9c97-a4a46030a29f" providerId="ADAL" clId="{EBD98C41-313E-46E2-8ADD-D308615AE235}" dt="2024-02-27T13:11:31.184" v="2724"/>
        <pc:sldMkLst>
          <pc:docMk/>
          <pc:sldMk cId="4156634729" sldId="663"/>
        </pc:sldMkLst>
        <pc:spChg chg="mod">
          <ac:chgData name="Simon Klintefors" userId="e02a7cbb-de86-45ed-9c97-a4a46030a29f" providerId="ADAL" clId="{EBD98C41-313E-46E2-8ADD-D308615AE235}" dt="2024-02-27T12:51:28.677" v="2402" actId="20577"/>
          <ac:spMkLst>
            <pc:docMk/>
            <pc:sldMk cId="4156634729" sldId="663"/>
            <ac:spMk id="2" creationId="{80521741-BD6C-91D3-01F5-490149373919}"/>
          </ac:spMkLst>
        </pc:spChg>
        <pc:spChg chg="del">
          <ac:chgData name="Simon Klintefors" userId="e02a7cbb-de86-45ed-9c97-a4a46030a29f" providerId="ADAL" clId="{EBD98C41-313E-46E2-8ADD-D308615AE235}" dt="2024-02-27T12:09:05.676" v="1358"/>
          <ac:spMkLst>
            <pc:docMk/>
            <pc:sldMk cId="4156634729" sldId="663"/>
            <ac:spMk id="4" creationId="{72181603-516B-A0C8-B7C5-BA764C1C2A3C}"/>
          </ac:spMkLst>
        </pc:spChg>
        <pc:spChg chg="add mod">
          <ac:chgData name="Simon Klintefors" userId="e02a7cbb-de86-45ed-9c97-a4a46030a29f" providerId="ADAL" clId="{EBD98C41-313E-46E2-8ADD-D308615AE235}" dt="2024-02-27T13:11:17.721" v="2723" actId="207"/>
          <ac:spMkLst>
            <pc:docMk/>
            <pc:sldMk cId="4156634729" sldId="663"/>
            <ac:spMk id="8" creationId="{611E30E8-EA5E-5FAA-06FF-7B6B3D530F40}"/>
          </ac:spMkLst>
        </pc:spChg>
        <pc:picChg chg="add mod modCrop">
          <ac:chgData name="Simon Klintefors" userId="e02a7cbb-de86-45ed-9c97-a4a46030a29f" providerId="ADAL" clId="{EBD98C41-313E-46E2-8ADD-D308615AE235}" dt="2024-02-27T12:09:33.058" v="1365" actId="1076"/>
          <ac:picMkLst>
            <pc:docMk/>
            <pc:sldMk cId="4156634729" sldId="663"/>
            <ac:picMk id="6" creationId="{699CF456-C999-1A04-4CA3-0460865FDB4B}"/>
          </ac:picMkLst>
        </pc:picChg>
        <pc:picChg chg="add mod">
          <ac:chgData name="Simon Klintefors" userId="e02a7cbb-de86-45ed-9c97-a4a46030a29f" providerId="ADAL" clId="{EBD98C41-313E-46E2-8ADD-D308615AE235}" dt="2024-02-27T13:10:57.329" v="2722" actId="1076"/>
          <ac:picMkLst>
            <pc:docMk/>
            <pc:sldMk cId="4156634729" sldId="663"/>
            <ac:picMk id="7" creationId="{77BD539D-3F62-2B85-FFF0-2A23AD572967}"/>
          </ac:picMkLst>
        </pc:picChg>
      </pc:sldChg>
      <pc:sldChg chg="delSp modSp new mod modClrScheme chgLayout">
        <pc:chgData name="Simon Klintefors" userId="e02a7cbb-de86-45ed-9c97-a4a46030a29f" providerId="ADAL" clId="{EBD98C41-313E-46E2-8ADD-D308615AE235}" dt="2024-02-27T12:58:58.399" v="2532" actId="20577"/>
        <pc:sldMkLst>
          <pc:docMk/>
          <pc:sldMk cId="2094724246" sldId="664"/>
        </pc:sldMkLst>
        <pc:spChg chg="mod ord">
          <ac:chgData name="Simon Klintefors" userId="e02a7cbb-de86-45ed-9c97-a4a46030a29f" providerId="ADAL" clId="{EBD98C41-313E-46E2-8ADD-D308615AE235}" dt="2024-02-27T12:58:58.399" v="2532" actId="20577"/>
          <ac:spMkLst>
            <pc:docMk/>
            <pc:sldMk cId="2094724246" sldId="664"/>
            <ac:spMk id="2" creationId="{74C13705-F3B1-8FDB-6D6B-B17B4DEB9CFF}"/>
          </ac:spMkLst>
        </pc:spChg>
        <pc:spChg chg="del">
          <ac:chgData name="Simon Klintefors" userId="e02a7cbb-de86-45ed-9c97-a4a46030a29f" providerId="ADAL" clId="{EBD98C41-313E-46E2-8ADD-D308615AE235}" dt="2024-02-27T12:58:28.700" v="2475" actId="700"/>
          <ac:spMkLst>
            <pc:docMk/>
            <pc:sldMk cId="2094724246" sldId="664"/>
            <ac:spMk id="3" creationId="{8E7A5726-65B1-2C27-958C-422E085FF4E0}"/>
          </ac:spMkLst>
        </pc:spChg>
        <pc:spChg chg="mod ord">
          <ac:chgData name="Simon Klintefors" userId="e02a7cbb-de86-45ed-9c97-a4a46030a29f" providerId="ADAL" clId="{EBD98C41-313E-46E2-8ADD-D308615AE235}" dt="2024-02-27T12:58:28.700" v="2475" actId="700"/>
          <ac:spMkLst>
            <pc:docMk/>
            <pc:sldMk cId="2094724246" sldId="664"/>
            <ac:spMk id="4" creationId="{0407DFCF-E804-A484-1232-B55DC1C281E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insi@jonkoping.se\Downloads\fordonskontroll%20(3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v-mc01-cifs01.jonkoping.se\common$\STK\Strategi%20och%20Utveckling\STRATEGERNAS%20MAPPAR\Milj&#246;-%20och%20klimatstrateg\Klimat\KLIMATBOKSLUT\KLIMATBOKSLUT-%20tillf&#228;llig%20version%20med%20underlag%20f&#246;r%20graf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Export!$A$2:$A$8</c:f>
              <c:numCache>
                <c:formatCode>General</c:formatCode>
                <c:ptCount val="7"/>
                <c:pt idx="0">
                  <c:v>2017</c:v>
                </c:pt>
                <c:pt idx="1">
                  <c:v>2018</c:v>
                </c:pt>
                <c:pt idx="2">
                  <c:v>2019</c:v>
                </c:pt>
                <c:pt idx="3">
                  <c:v>2020</c:v>
                </c:pt>
                <c:pt idx="4">
                  <c:v>2021</c:v>
                </c:pt>
                <c:pt idx="5">
                  <c:v>2022</c:v>
                </c:pt>
                <c:pt idx="6">
                  <c:v>2023</c:v>
                </c:pt>
              </c:numCache>
            </c:numRef>
          </c:cat>
          <c:val>
            <c:numRef>
              <c:f>Export!$I$2:$I$8</c:f>
              <c:numCache>
                <c:formatCode>General</c:formatCode>
                <c:ptCount val="7"/>
                <c:pt idx="0">
                  <c:v>254.405</c:v>
                </c:pt>
                <c:pt idx="1">
                  <c:v>287.512</c:v>
                </c:pt>
                <c:pt idx="2">
                  <c:v>299.11200000000002</c:v>
                </c:pt>
                <c:pt idx="3">
                  <c:v>306.67399999999998</c:v>
                </c:pt>
                <c:pt idx="4">
                  <c:v>310.88299999999998</c:v>
                </c:pt>
                <c:pt idx="5">
                  <c:v>318.62799999999999</c:v>
                </c:pt>
                <c:pt idx="6">
                  <c:v>363.79399999999998</c:v>
                </c:pt>
              </c:numCache>
            </c:numRef>
          </c:val>
          <c:extLst>
            <c:ext xmlns:c16="http://schemas.microsoft.com/office/drawing/2014/chart" uri="{C3380CC4-5D6E-409C-BE32-E72D297353CC}">
              <c16:uniqueId val="{00000000-3D28-49BE-A54B-FAC178CFDFFE}"/>
            </c:ext>
          </c:extLst>
        </c:ser>
        <c:dLbls>
          <c:showLegendKey val="0"/>
          <c:showVal val="0"/>
          <c:showCatName val="0"/>
          <c:showSerName val="0"/>
          <c:showPercent val="0"/>
          <c:showBubbleSize val="0"/>
        </c:dLbls>
        <c:gapWidth val="219"/>
        <c:overlap val="-27"/>
        <c:axId val="782612176"/>
        <c:axId val="782604976"/>
      </c:barChart>
      <c:catAx>
        <c:axId val="782612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Årtal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2604976"/>
        <c:crosses val="autoZero"/>
        <c:auto val="1"/>
        <c:lblAlgn val="ctr"/>
        <c:lblOffset val="100"/>
        <c:noMultiLvlLbl val="0"/>
      </c:catAx>
      <c:valAx>
        <c:axId val="78260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Ton CO2-ekv</a:t>
                </a:r>
              </a:p>
              <a:p>
                <a:pPr>
                  <a:defRPr/>
                </a:pPr>
                <a:endParaRPr lang="sv-SE"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8261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'Klimatbokslut tillfälligt'!$A$4</c:f>
              <c:strCache>
                <c:ptCount val="1"/>
                <c:pt idx="0">
                  <c:v>SCOPE 1</c:v>
                </c:pt>
              </c:strCache>
            </c:strRef>
          </c:tx>
          <c:spPr>
            <a:solidFill>
              <a:schemeClr val="accent2">
                <a:lumMod val="60000"/>
                <a:lumOff val="40000"/>
              </a:schemeClr>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1-138F-49B9-8CA7-9F592857B6F7}"/>
              </c:ext>
            </c:extLst>
          </c:dPt>
          <c:cat>
            <c:strRef>
              <c:f>'Klimatbokslut tillfälligt'!$D$30:$G$30</c:f>
              <c:strCache>
                <c:ptCount val="4"/>
                <c:pt idx="0">
                  <c:v>2020</c:v>
                </c:pt>
                <c:pt idx="1">
                  <c:v>2021</c:v>
                </c:pt>
                <c:pt idx="2">
                  <c:v>2022</c:v>
                </c:pt>
                <c:pt idx="3">
                  <c:v>2024-2028</c:v>
                </c:pt>
              </c:strCache>
              <c:extLst/>
            </c:strRef>
          </c:cat>
          <c:val>
            <c:numRef>
              <c:f>'Klimatbokslut tillfälligt'!$D$9:$G$9</c:f>
              <c:numCache>
                <c:formatCode>#,##0</c:formatCode>
                <c:ptCount val="4"/>
                <c:pt idx="0">
                  <c:v>1308.0320960000001</c:v>
                </c:pt>
                <c:pt idx="1">
                  <c:v>1573.1939199999999</c:v>
                </c:pt>
                <c:pt idx="2">
                  <c:v>1320.142208</c:v>
                </c:pt>
                <c:pt idx="3">
                  <c:v>1320.142208</c:v>
                </c:pt>
              </c:numCache>
              <c:extLst/>
            </c:numRef>
          </c:val>
          <c:extLst>
            <c:ext xmlns:c16="http://schemas.microsoft.com/office/drawing/2014/chart" uri="{C3380CC4-5D6E-409C-BE32-E72D297353CC}">
              <c16:uniqueId val="{00000002-138F-49B9-8CA7-9F592857B6F7}"/>
            </c:ext>
          </c:extLst>
        </c:ser>
        <c:ser>
          <c:idx val="2"/>
          <c:order val="1"/>
          <c:tx>
            <c:strRef>
              <c:f>'Klimatbokslut tillfälligt'!$A$11</c:f>
              <c:strCache>
                <c:ptCount val="1"/>
                <c:pt idx="0">
                  <c:v>SCOPE 2</c:v>
                </c:pt>
              </c:strCache>
            </c:strRef>
          </c:tx>
          <c:spPr>
            <a:solidFill>
              <a:schemeClr val="accent2">
                <a:lumMod val="60000"/>
                <a:lumOff val="40000"/>
              </a:schemeClr>
            </a:solidFill>
            <a:ln>
              <a:noFill/>
            </a:ln>
            <a:effectLst/>
          </c:spPr>
          <c:invertIfNegative val="0"/>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4-138F-49B9-8CA7-9F592857B6F7}"/>
              </c:ext>
            </c:extLst>
          </c:dPt>
          <c:cat>
            <c:strRef>
              <c:f>'Klimatbokslut tillfälligt'!$D$30:$G$30</c:f>
              <c:strCache>
                <c:ptCount val="4"/>
                <c:pt idx="0">
                  <c:v>2020</c:v>
                </c:pt>
                <c:pt idx="1">
                  <c:v>2021</c:v>
                </c:pt>
                <c:pt idx="2">
                  <c:v>2022</c:v>
                </c:pt>
                <c:pt idx="3">
                  <c:v>2024-2028</c:v>
                </c:pt>
              </c:strCache>
              <c:extLst/>
            </c:strRef>
          </c:cat>
          <c:val>
            <c:numRef>
              <c:f>'Klimatbokslut tillfälligt'!$D$15:$G$15</c:f>
              <c:numCache>
                <c:formatCode>#,##0</c:formatCode>
                <c:ptCount val="4"/>
                <c:pt idx="0">
                  <c:v>11916.822997327987</c:v>
                </c:pt>
                <c:pt idx="1">
                  <c:v>11157.522886759996</c:v>
                </c:pt>
                <c:pt idx="2">
                  <c:v>10880.950481544001</c:v>
                </c:pt>
                <c:pt idx="3">
                  <c:v>10880.950481544001</c:v>
                </c:pt>
              </c:numCache>
              <c:extLst/>
            </c:numRef>
          </c:val>
          <c:extLst>
            <c:ext xmlns:c16="http://schemas.microsoft.com/office/drawing/2014/chart" uri="{C3380CC4-5D6E-409C-BE32-E72D297353CC}">
              <c16:uniqueId val="{00000005-138F-49B9-8CA7-9F592857B6F7}"/>
            </c:ext>
          </c:extLst>
        </c:ser>
        <c:ser>
          <c:idx val="3"/>
          <c:order val="2"/>
          <c:tx>
            <c:strRef>
              <c:f>'Klimatbokslut tillfälligt'!$A$17</c:f>
              <c:strCache>
                <c:ptCount val="1"/>
                <c:pt idx="0">
                  <c:v>SCOPE 3</c:v>
                </c:pt>
              </c:strCache>
            </c:strRef>
          </c:tx>
          <c:spPr>
            <a:solidFill>
              <a:schemeClr val="accent1">
                <a:lumMod val="40000"/>
                <a:lumOff val="6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19B4-444E-85A3-CB707A61D4C9}"/>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19B4-444E-85A3-CB707A61D4C9}"/>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19B4-444E-85A3-CB707A61D4C9}"/>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138F-49B9-8CA7-9F592857B6F7}"/>
              </c:ext>
            </c:extLst>
          </c:dPt>
          <c:cat>
            <c:strRef>
              <c:f>'Klimatbokslut tillfälligt'!$D$30:$G$30</c:f>
              <c:strCache>
                <c:ptCount val="4"/>
                <c:pt idx="0">
                  <c:v>2020</c:v>
                </c:pt>
                <c:pt idx="1">
                  <c:v>2021</c:v>
                </c:pt>
                <c:pt idx="2">
                  <c:v>2022</c:v>
                </c:pt>
                <c:pt idx="3">
                  <c:v>2024-2028</c:v>
                </c:pt>
              </c:strCache>
              <c:extLst/>
            </c:strRef>
          </c:cat>
          <c:val>
            <c:numRef>
              <c:f>'Klimatbokslut tillfälligt'!$D$26:$G$26</c:f>
              <c:numCache>
                <c:formatCode>#,##0</c:formatCode>
                <c:ptCount val="4"/>
                <c:pt idx="0">
                  <c:v>14533.78</c:v>
                </c:pt>
                <c:pt idx="1">
                  <c:v>15727.324000000001</c:v>
                </c:pt>
                <c:pt idx="2">
                  <c:v>16210.697</c:v>
                </c:pt>
                <c:pt idx="3">
                  <c:v>26466.696999999996</c:v>
                </c:pt>
              </c:numCache>
              <c:extLst/>
            </c:numRef>
          </c:val>
          <c:extLst>
            <c:ext xmlns:c16="http://schemas.microsoft.com/office/drawing/2014/chart" uri="{C3380CC4-5D6E-409C-BE32-E72D297353CC}">
              <c16:uniqueId val="{00000008-138F-49B9-8CA7-9F592857B6F7}"/>
            </c:ext>
          </c:extLst>
        </c:ser>
        <c:dLbls>
          <c:showLegendKey val="0"/>
          <c:showVal val="0"/>
          <c:showCatName val="0"/>
          <c:showSerName val="0"/>
          <c:showPercent val="0"/>
          <c:showBubbleSize val="0"/>
        </c:dLbls>
        <c:gapWidth val="150"/>
        <c:overlap val="100"/>
        <c:axId val="706627400"/>
        <c:axId val="698280088"/>
      </c:barChart>
      <c:catAx>
        <c:axId val="706627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98280088"/>
        <c:crosses val="autoZero"/>
        <c:auto val="1"/>
        <c:lblAlgn val="ctr"/>
        <c:lblOffset val="100"/>
        <c:noMultiLvlLbl val="0"/>
      </c:catAx>
      <c:valAx>
        <c:axId val="698280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ton CO2-ekv.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6627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44056-F285-4426-A962-CDB5AB295D40}" type="doc">
      <dgm:prSet loTypeId="urn:microsoft.com/office/officeart/2005/8/layout/chevron1" loCatId="process" qsTypeId="urn:microsoft.com/office/officeart/2005/8/quickstyle/simple1" qsCatId="simple" csTypeId="urn:microsoft.com/office/officeart/2005/8/colors/accent1_2" csCatId="accent1" phldr="1"/>
      <dgm:spPr/>
    </dgm:pt>
    <dgm:pt modelId="{8DA1E58C-BC25-4C3C-9E92-FED0DA80955C}">
      <dgm:prSet phldrT="[Text]"/>
      <dgm:spPr/>
      <dgm:t>
        <a:bodyPr/>
        <a:lstStyle/>
        <a:p>
          <a:r>
            <a:rPr lang="sv-SE" dirty="0"/>
            <a:t> Klimatworkshop</a:t>
          </a:r>
        </a:p>
      </dgm:t>
    </dgm:pt>
    <dgm:pt modelId="{18643E03-116D-4A34-B2BB-F5A51722F098}" type="parTrans" cxnId="{D4DF16A2-A052-42DE-B39C-DF09C6D4407C}">
      <dgm:prSet/>
      <dgm:spPr/>
      <dgm:t>
        <a:bodyPr/>
        <a:lstStyle/>
        <a:p>
          <a:endParaRPr lang="sv-SE"/>
        </a:p>
      </dgm:t>
    </dgm:pt>
    <dgm:pt modelId="{AC8C3D16-9904-4D58-A50D-5FDA7813F601}" type="sibTrans" cxnId="{D4DF16A2-A052-42DE-B39C-DF09C6D4407C}">
      <dgm:prSet/>
      <dgm:spPr/>
      <dgm:t>
        <a:bodyPr/>
        <a:lstStyle/>
        <a:p>
          <a:endParaRPr lang="sv-SE"/>
        </a:p>
      </dgm:t>
    </dgm:pt>
    <dgm:pt modelId="{6D26C784-0763-49B9-A8FD-1D6698E836BA}">
      <dgm:prSet phldrT="[Text]"/>
      <dgm:spPr/>
      <dgm:t>
        <a:bodyPr/>
        <a:lstStyle/>
        <a:p>
          <a:r>
            <a:rPr lang="sv-SE" dirty="0"/>
            <a:t>Handlingsplan &amp; åtgärder</a:t>
          </a:r>
        </a:p>
      </dgm:t>
    </dgm:pt>
    <dgm:pt modelId="{0C895C1D-439A-410D-B93C-19C781D55A05}" type="parTrans" cxnId="{699E84D8-C717-4233-BFD9-FFC583FF0A02}">
      <dgm:prSet/>
      <dgm:spPr/>
      <dgm:t>
        <a:bodyPr/>
        <a:lstStyle/>
        <a:p>
          <a:endParaRPr lang="sv-SE"/>
        </a:p>
      </dgm:t>
    </dgm:pt>
    <dgm:pt modelId="{C09121D1-26AC-4452-9F9C-0BD5A5C2BFB2}" type="sibTrans" cxnId="{699E84D8-C717-4233-BFD9-FFC583FF0A02}">
      <dgm:prSet/>
      <dgm:spPr/>
      <dgm:t>
        <a:bodyPr/>
        <a:lstStyle/>
        <a:p>
          <a:endParaRPr lang="sv-SE"/>
        </a:p>
      </dgm:t>
    </dgm:pt>
    <dgm:pt modelId="{CC74F36A-9DE6-42EE-B74C-21488ADDAFA7}">
      <dgm:prSet phldrT="[Text]"/>
      <dgm:spPr/>
      <dgm:t>
        <a:bodyPr/>
        <a:lstStyle/>
        <a:p>
          <a:r>
            <a:rPr lang="sv-SE" dirty="0"/>
            <a:t> Implementering</a:t>
          </a:r>
        </a:p>
      </dgm:t>
    </dgm:pt>
    <dgm:pt modelId="{588C9559-7672-43C4-90C1-3FCE58906400}" type="parTrans" cxnId="{167CCB8C-EF7A-42F5-8F65-E65E78F70370}">
      <dgm:prSet/>
      <dgm:spPr/>
      <dgm:t>
        <a:bodyPr/>
        <a:lstStyle/>
        <a:p>
          <a:endParaRPr lang="sv-SE"/>
        </a:p>
      </dgm:t>
    </dgm:pt>
    <dgm:pt modelId="{86492773-D377-494B-B2E6-265607F75E89}" type="sibTrans" cxnId="{167CCB8C-EF7A-42F5-8F65-E65E78F70370}">
      <dgm:prSet/>
      <dgm:spPr/>
      <dgm:t>
        <a:bodyPr/>
        <a:lstStyle/>
        <a:p>
          <a:endParaRPr lang="sv-SE"/>
        </a:p>
      </dgm:t>
    </dgm:pt>
    <dgm:pt modelId="{80ABD89E-4CCF-4892-891E-B00B150BF4AA}">
      <dgm:prSet phldrT="[Text]"/>
      <dgm:spPr/>
      <dgm:t>
        <a:bodyPr/>
        <a:lstStyle/>
        <a:p>
          <a:r>
            <a:rPr lang="sv-SE" dirty="0"/>
            <a:t>Uppföljning i klimatbokslut</a:t>
          </a:r>
        </a:p>
      </dgm:t>
    </dgm:pt>
    <dgm:pt modelId="{EF068720-4DB8-4032-9C0E-38CABD96571D}" type="parTrans" cxnId="{53D1BBAA-EBBA-4110-A3AD-FC2E10802934}">
      <dgm:prSet/>
      <dgm:spPr/>
      <dgm:t>
        <a:bodyPr/>
        <a:lstStyle/>
        <a:p>
          <a:endParaRPr lang="sv-SE"/>
        </a:p>
      </dgm:t>
    </dgm:pt>
    <dgm:pt modelId="{B5AB1F4D-1519-4FEA-B85B-ADE2C640BE05}" type="sibTrans" cxnId="{53D1BBAA-EBBA-4110-A3AD-FC2E10802934}">
      <dgm:prSet/>
      <dgm:spPr/>
      <dgm:t>
        <a:bodyPr/>
        <a:lstStyle/>
        <a:p>
          <a:endParaRPr lang="sv-SE"/>
        </a:p>
      </dgm:t>
    </dgm:pt>
    <dgm:pt modelId="{C8E3CC11-B11A-49F6-A6EF-C98E541FF141}">
      <dgm:prSet phldrT="[Text]"/>
      <dgm:spPr/>
      <dgm:t>
        <a:bodyPr/>
        <a:lstStyle/>
        <a:p>
          <a:r>
            <a:rPr lang="sv-SE" dirty="0"/>
            <a:t>Återkoppling och revidering</a:t>
          </a:r>
        </a:p>
      </dgm:t>
    </dgm:pt>
    <dgm:pt modelId="{0B080BF8-D8E3-48C5-84AA-2CAD214C227D}" type="parTrans" cxnId="{4178C863-6E4E-4775-AEA9-1B42E5E426C7}">
      <dgm:prSet/>
      <dgm:spPr/>
      <dgm:t>
        <a:bodyPr/>
        <a:lstStyle/>
        <a:p>
          <a:endParaRPr lang="sv-SE"/>
        </a:p>
      </dgm:t>
    </dgm:pt>
    <dgm:pt modelId="{0B49F86B-B0FD-4C80-8096-F5DBD5BC55C2}" type="sibTrans" cxnId="{4178C863-6E4E-4775-AEA9-1B42E5E426C7}">
      <dgm:prSet/>
      <dgm:spPr/>
      <dgm:t>
        <a:bodyPr/>
        <a:lstStyle/>
        <a:p>
          <a:endParaRPr lang="sv-SE"/>
        </a:p>
      </dgm:t>
    </dgm:pt>
    <dgm:pt modelId="{7C9E9D08-79F2-4F70-A546-FD1AAE377814}">
      <dgm:prSet phldrT="[Text]"/>
      <dgm:spPr/>
      <dgm:t>
        <a:bodyPr/>
        <a:lstStyle/>
        <a:p>
          <a:r>
            <a:rPr lang="sv-SE" dirty="0"/>
            <a:t>Nulägesanalys </a:t>
          </a:r>
        </a:p>
      </dgm:t>
    </dgm:pt>
    <dgm:pt modelId="{B8A55E53-7801-47B6-B214-09170196B9E4}" type="parTrans" cxnId="{E72E41DF-0084-4380-BEC5-2B28786E1497}">
      <dgm:prSet/>
      <dgm:spPr/>
      <dgm:t>
        <a:bodyPr/>
        <a:lstStyle/>
        <a:p>
          <a:endParaRPr lang="sv-SE"/>
        </a:p>
      </dgm:t>
    </dgm:pt>
    <dgm:pt modelId="{E5911C0C-10F1-4423-96D4-F195ED3AC43D}" type="sibTrans" cxnId="{E72E41DF-0084-4380-BEC5-2B28786E1497}">
      <dgm:prSet/>
      <dgm:spPr/>
      <dgm:t>
        <a:bodyPr/>
        <a:lstStyle/>
        <a:p>
          <a:endParaRPr lang="sv-SE"/>
        </a:p>
      </dgm:t>
    </dgm:pt>
    <dgm:pt modelId="{7FC643CC-7226-48F2-9DEC-28528F4DCF9F}" type="pres">
      <dgm:prSet presAssocID="{86344056-F285-4426-A962-CDB5AB295D40}" presName="Name0" presStyleCnt="0">
        <dgm:presLayoutVars>
          <dgm:dir/>
          <dgm:animLvl val="lvl"/>
          <dgm:resizeHandles val="exact"/>
        </dgm:presLayoutVars>
      </dgm:prSet>
      <dgm:spPr/>
    </dgm:pt>
    <dgm:pt modelId="{5B6F1755-A6F7-46DB-AA1B-90DBE4ADB8E1}" type="pres">
      <dgm:prSet presAssocID="{7C9E9D08-79F2-4F70-A546-FD1AAE377814}" presName="parTxOnly" presStyleLbl="node1" presStyleIdx="0" presStyleCnt="6">
        <dgm:presLayoutVars>
          <dgm:chMax val="0"/>
          <dgm:chPref val="0"/>
          <dgm:bulletEnabled val="1"/>
        </dgm:presLayoutVars>
      </dgm:prSet>
      <dgm:spPr/>
    </dgm:pt>
    <dgm:pt modelId="{B670A958-79A9-4B28-BCBD-DEF6257D7208}" type="pres">
      <dgm:prSet presAssocID="{E5911C0C-10F1-4423-96D4-F195ED3AC43D}" presName="parTxOnlySpace" presStyleCnt="0"/>
      <dgm:spPr/>
    </dgm:pt>
    <dgm:pt modelId="{D04EE608-9ED9-4967-8BE3-136A0C016F32}" type="pres">
      <dgm:prSet presAssocID="{8DA1E58C-BC25-4C3C-9E92-FED0DA80955C}" presName="parTxOnly" presStyleLbl="node1" presStyleIdx="1" presStyleCnt="6" custLinFactNeighborY="-3387">
        <dgm:presLayoutVars>
          <dgm:chMax val="0"/>
          <dgm:chPref val="0"/>
          <dgm:bulletEnabled val="1"/>
        </dgm:presLayoutVars>
      </dgm:prSet>
      <dgm:spPr/>
    </dgm:pt>
    <dgm:pt modelId="{1D1705DF-5276-4ED1-A45F-2CF812197FE0}" type="pres">
      <dgm:prSet presAssocID="{AC8C3D16-9904-4D58-A50D-5FDA7813F601}" presName="parTxOnlySpace" presStyleCnt="0"/>
      <dgm:spPr/>
    </dgm:pt>
    <dgm:pt modelId="{77BCFA7A-43AF-4D4B-B06F-4E698732676A}" type="pres">
      <dgm:prSet presAssocID="{6D26C784-0763-49B9-A8FD-1D6698E836BA}" presName="parTxOnly" presStyleLbl="node1" presStyleIdx="2" presStyleCnt="6">
        <dgm:presLayoutVars>
          <dgm:chMax val="0"/>
          <dgm:chPref val="0"/>
          <dgm:bulletEnabled val="1"/>
        </dgm:presLayoutVars>
      </dgm:prSet>
      <dgm:spPr/>
    </dgm:pt>
    <dgm:pt modelId="{F3A073A0-244F-464A-A8D8-5B8356EBEA7A}" type="pres">
      <dgm:prSet presAssocID="{C09121D1-26AC-4452-9F9C-0BD5A5C2BFB2}" presName="parTxOnlySpace" presStyleCnt="0"/>
      <dgm:spPr/>
    </dgm:pt>
    <dgm:pt modelId="{CD98207D-F72E-4848-8C1B-8E1527C1B96B}" type="pres">
      <dgm:prSet presAssocID="{CC74F36A-9DE6-42EE-B74C-21488ADDAFA7}" presName="parTxOnly" presStyleLbl="node1" presStyleIdx="3" presStyleCnt="6">
        <dgm:presLayoutVars>
          <dgm:chMax val="0"/>
          <dgm:chPref val="0"/>
          <dgm:bulletEnabled val="1"/>
        </dgm:presLayoutVars>
      </dgm:prSet>
      <dgm:spPr/>
    </dgm:pt>
    <dgm:pt modelId="{8852D433-D079-48CB-A72C-B663E68AD2E3}" type="pres">
      <dgm:prSet presAssocID="{86492773-D377-494B-B2E6-265607F75E89}" presName="parTxOnlySpace" presStyleCnt="0"/>
      <dgm:spPr/>
    </dgm:pt>
    <dgm:pt modelId="{2852B457-E77B-4416-ADDF-D07F7BBC7422}" type="pres">
      <dgm:prSet presAssocID="{80ABD89E-4CCF-4892-891E-B00B150BF4AA}" presName="parTxOnly" presStyleLbl="node1" presStyleIdx="4" presStyleCnt="6" custLinFactNeighborX="7150" custLinFactNeighborY="1519">
        <dgm:presLayoutVars>
          <dgm:chMax val="0"/>
          <dgm:chPref val="0"/>
          <dgm:bulletEnabled val="1"/>
        </dgm:presLayoutVars>
      </dgm:prSet>
      <dgm:spPr/>
    </dgm:pt>
    <dgm:pt modelId="{130CFD87-0591-45C1-B9C5-9AF734D4BDCC}" type="pres">
      <dgm:prSet presAssocID="{B5AB1F4D-1519-4FEA-B85B-ADE2C640BE05}" presName="parTxOnlySpace" presStyleCnt="0"/>
      <dgm:spPr/>
    </dgm:pt>
    <dgm:pt modelId="{81D898C7-58E6-4535-A650-77000E15591F}" type="pres">
      <dgm:prSet presAssocID="{C8E3CC11-B11A-49F6-A6EF-C98E541FF141}" presName="parTxOnly" presStyleLbl="node1" presStyleIdx="5" presStyleCnt="6">
        <dgm:presLayoutVars>
          <dgm:chMax val="0"/>
          <dgm:chPref val="0"/>
          <dgm:bulletEnabled val="1"/>
        </dgm:presLayoutVars>
      </dgm:prSet>
      <dgm:spPr/>
    </dgm:pt>
  </dgm:ptLst>
  <dgm:cxnLst>
    <dgm:cxn modelId="{58729906-9915-4543-B978-BEB723B2330C}" type="presOf" srcId="{86344056-F285-4426-A962-CDB5AB295D40}" destId="{7FC643CC-7226-48F2-9DEC-28528F4DCF9F}" srcOrd="0" destOrd="0" presId="urn:microsoft.com/office/officeart/2005/8/layout/chevron1"/>
    <dgm:cxn modelId="{96BB1363-4803-4A39-B146-7B2B93C0FB4B}" type="presOf" srcId="{8DA1E58C-BC25-4C3C-9E92-FED0DA80955C}" destId="{D04EE608-9ED9-4967-8BE3-136A0C016F32}" srcOrd="0" destOrd="0" presId="urn:microsoft.com/office/officeart/2005/8/layout/chevron1"/>
    <dgm:cxn modelId="{4178C863-6E4E-4775-AEA9-1B42E5E426C7}" srcId="{86344056-F285-4426-A962-CDB5AB295D40}" destId="{C8E3CC11-B11A-49F6-A6EF-C98E541FF141}" srcOrd="5" destOrd="0" parTransId="{0B080BF8-D8E3-48C5-84AA-2CAD214C227D}" sibTransId="{0B49F86B-B0FD-4C80-8096-F5DBD5BC55C2}"/>
    <dgm:cxn modelId="{C92D1386-9297-43F9-873D-DDD39A65434E}" type="presOf" srcId="{C8E3CC11-B11A-49F6-A6EF-C98E541FF141}" destId="{81D898C7-58E6-4535-A650-77000E15591F}" srcOrd="0" destOrd="0" presId="urn:microsoft.com/office/officeart/2005/8/layout/chevron1"/>
    <dgm:cxn modelId="{B7374686-B16F-448D-9DBA-875985F05A16}" type="presOf" srcId="{6D26C784-0763-49B9-A8FD-1D6698E836BA}" destId="{77BCFA7A-43AF-4D4B-B06F-4E698732676A}" srcOrd="0" destOrd="0" presId="urn:microsoft.com/office/officeart/2005/8/layout/chevron1"/>
    <dgm:cxn modelId="{167CCB8C-EF7A-42F5-8F65-E65E78F70370}" srcId="{86344056-F285-4426-A962-CDB5AB295D40}" destId="{CC74F36A-9DE6-42EE-B74C-21488ADDAFA7}" srcOrd="3" destOrd="0" parTransId="{588C9559-7672-43C4-90C1-3FCE58906400}" sibTransId="{86492773-D377-494B-B2E6-265607F75E89}"/>
    <dgm:cxn modelId="{D4DF16A2-A052-42DE-B39C-DF09C6D4407C}" srcId="{86344056-F285-4426-A962-CDB5AB295D40}" destId="{8DA1E58C-BC25-4C3C-9E92-FED0DA80955C}" srcOrd="1" destOrd="0" parTransId="{18643E03-116D-4A34-B2BB-F5A51722F098}" sibTransId="{AC8C3D16-9904-4D58-A50D-5FDA7813F601}"/>
    <dgm:cxn modelId="{5C8B27A2-A2B2-4F7F-B9BC-B16A14FEB956}" type="presOf" srcId="{80ABD89E-4CCF-4892-891E-B00B150BF4AA}" destId="{2852B457-E77B-4416-ADDF-D07F7BBC7422}" srcOrd="0" destOrd="0" presId="urn:microsoft.com/office/officeart/2005/8/layout/chevron1"/>
    <dgm:cxn modelId="{53D1BBAA-EBBA-4110-A3AD-FC2E10802934}" srcId="{86344056-F285-4426-A962-CDB5AB295D40}" destId="{80ABD89E-4CCF-4892-891E-B00B150BF4AA}" srcOrd="4" destOrd="0" parTransId="{EF068720-4DB8-4032-9C0E-38CABD96571D}" sibTransId="{B5AB1F4D-1519-4FEA-B85B-ADE2C640BE05}"/>
    <dgm:cxn modelId="{699E84D8-C717-4233-BFD9-FFC583FF0A02}" srcId="{86344056-F285-4426-A962-CDB5AB295D40}" destId="{6D26C784-0763-49B9-A8FD-1D6698E836BA}" srcOrd="2" destOrd="0" parTransId="{0C895C1D-439A-410D-B93C-19C781D55A05}" sibTransId="{C09121D1-26AC-4452-9F9C-0BD5A5C2BFB2}"/>
    <dgm:cxn modelId="{E72E41DF-0084-4380-BEC5-2B28786E1497}" srcId="{86344056-F285-4426-A962-CDB5AB295D40}" destId="{7C9E9D08-79F2-4F70-A546-FD1AAE377814}" srcOrd="0" destOrd="0" parTransId="{B8A55E53-7801-47B6-B214-09170196B9E4}" sibTransId="{E5911C0C-10F1-4423-96D4-F195ED3AC43D}"/>
    <dgm:cxn modelId="{DAC0CEFB-F86A-4340-B3FA-FCE17199E2DE}" type="presOf" srcId="{7C9E9D08-79F2-4F70-A546-FD1AAE377814}" destId="{5B6F1755-A6F7-46DB-AA1B-90DBE4ADB8E1}" srcOrd="0" destOrd="0" presId="urn:microsoft.com/office/officeart/2005/8/layout/chevron1"/>
    <dgm:cxn modelId="{B6D757FC-4BC9-4247-9CC8-878E8D8A824E}" type="presOf" srcId="{CC74F36A-9DE6-42EE-B74C-21488ADDAFA7}" destId="{CD98207D-F72E-4848-8C1B-8E1527C1B96B}" srcOrd="0" destOrd="0" presId="urn:microsoft.com/office/officeart/2005/8/layout/chevron1"/>
    <dgm:cxn modelId="{9B0184DA-7B88-4689-9474-736B9083F515}" type="presParOf" srcId="{7FC643CC-7226-48F2-9DEC-28528F4DCF9F}" destId="{5B6F1755-A6F7-46DB-AA1B-90DBE4ADB8E1}" srcOrd="0" destOrd="0" presId="urn:microsoft.com/office/officeart/2005/8/layout/chevron1"/>
    <dgm:cxn modelId="{22F8B6C4-2575-4FAF-B7DC-157A7B3BE34A}" type="presParOf" srcId="{7FC643CC-7226-48F2-9DEC-28528F4DCF9F}" destId="{B670A958-79A9-4B28-BCBD-DEF6257D7208}" srcOrd="1" destOrd="0" presId="urn:microsoft.com/office/officeart/2005/8/layout/chevron1"/>
    <dgm:cxn modelId="{9B68B44B-417C-443F-88E1-F8EAE15C21EE}" type="presParOf" srcId="{7FC643CC-7226-48F2-9DEC-28528F4DCF9F}" destId="{D04EE608-9ED9-4967-8BE3-136A0C016F32}" srcOrd="2" destOrd="0" presId="urn:microsoft.com/office/officeart/2005/8/layout/chevron1"/>
    <dgm:cxn modelId="{A529FE38-E12F-46A3-83D3-EFA9C9469180}" type="presParOf" srcId="{7FC643CC-7226-48F2-9DEC-28528F4DCF9F}" destId="{1D1705DF-5276-4ED1-A45F-2CF812197FE0}" srcOrd="3" destOrd="0" presId="urn:microsoft.com/office/officeart/2005/8/layout/chevron1"/>
    <dgm:cxn modelId="{8800085A-9770-4CF8-BA6B-3B21E24FC1DA}" type="presParOf" srcId="{7FC643CC-7226-48F2-9DEC-28528F4DCF9F}" destId="{77BCFA7A-43AF-4D4B-B06F-4E698732676A}" srcOrd="4" destOrd="0" presId="urn:microsoft.com/office/officeart/2005/8/layout/chevron1"/>
    <dgm:cxn modelId="{5D396B07-19A4-4E0A-873F-80BDE5616549}" type="presParOf" srcId="{7FC643CC-7226-48F2-9DEC-28528F4DCF9F}" destId="{F3A073A0-244F-464A-A8D8-5B8356EBEA7A}" srcOrd="5" destOrd="0" presId="urn:microsoft.com/office/officeart/2005/8/layout/chevron1"/>
    <dgm:cxn modelId="{BA9B83C6-91F4-4C11-89A7-016948C6DD5F}" type="presParOf" srcId="{7FC643CC-7226-48F2-9DEC-28528F4DCF9F}" destId="{CD98207D-F72E-4848-8C1B-8E1527C1B96B}" srcOrd="6" destOrd="0" presId="urn:microsoft.com/office/officeart/2005/8/layout/chevron1"/>
    <dgm:cxn modelId="{515FB597-E2D2-4E18-AC5D-1D3743193F50}" type="presParOf" srcId="{7FC643CC-7226-48F2-9DEC-28528F4DCF9F}" destId="{8852D433-D079-48CB-A72C-B663E68AD2E3}" srcOrd="7" destOrd="0" presId="urn:microsoft.com/office/officeart/2005/8/layout/chevron1"/>
    <dgm:cxn modelId="{280719F1-F6A2-4827-8838-CA75CFF316EA}" type="presParOf" srcId="{7FC643CC-7226-48F2-9DEC-28528F4DCF9F}" destId="{2852B457-E77B-4416-ADDF-D07F7BBC7422}" srcOrd="8" destOrd="0" presId="urn:microsoft.com/office/officeart/2005/8/layout/chevron1"/>
    <dgm:cxn modelId="{39BC5D13-BB84-4D4B-9A85-5564810D5DB9}" type="presParOf" srcId="{7FC643CC-7226-48F2-9DEC-28528F4DCF9F}" destId="{130CFD87-0591-45C1-B9C5-9AF734D4BDCC}" srcOrd="9" destOrd="0" presId="urn:microsoft.com/office/officeart/2005/8/layout/chevron1"/>
    <dgm:cxn modelId="{976EADE9-C1DA-4E6C-AC51-E5F6D58F066D}" type="presParOf" srcId="{7FC643CC-7226-48F2-9DEC-28528F4DCF9F}" destId="{81D898C7-58E6-4535-A650-77000E15591F}"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D4552-F237-4AC5-819B-52BAB94FE8B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v-SE"/>
        </a:p>
      </dgm:t>
    </dgm:pt>
    <dgm:pt modelId="{9FA22398-42E0-43DB-B5E5-8A85B1C8E257}">
      <dgm:prSet phldrT="[Text]"/>
      <dgm:spPr/>
      <dgm:t>
        <a:bodyPr/>
        <a:lstStyle/>
        <a:p>
          <a:r>
            <a:rPr lang="sv-SE" dirty="0"/>
            <a:t>Socialförvaltningens fokusområden:</a:t>
          </a:r>
        </a:p>
      </dgm:t>
    </dgm:pt>
    <dgm:pt modelId="{3268983E-D0EA-4250-A066-CB798470F42B}" type="parTrans" cxnId="{E477F8AF-FD6E-45E8-86AC-7DD59A0AAA32}">
      <dgm:prSet/>
      <dgm:spPr/>
      <dgm:t>
        <a:bodyPr/>
        <a:lstStyle/>
        <a:p>
          <a:endParaRPr lang="sv-SE"/>
        </a:p>
      </dgm:t>
    </dgm:pt>
    <dgm:pt modelId="{60BC78C8-4697-4037-9C44-000B52AA1D11}" type="sibTrans" cxnId="{E477F8AF-FD6E-45E8-86AC-7DD59A0AAA32}">
      <dgm:prSet/>
      <dgm:spPr/>
      <dgm:t>
        <a:bodyPr/>
        <a:lstStyle/>
        <a:p>
          <a:endParaRPr lang="sv-SE"/>
        </a:p>
      </dgm:t>
    </dgm:pt>
    <dgm:pt modelId="{E76AC88C-E4B3-4522-B8C0-BB530482F77A}">
      <dgm:prSet phldrT="[Text]"/>
      <dgm:spPr>
        <a:solidFill>
          <a:schemeClr val="accent3"/>
        </a:solidFill>
      </dgm:spPr>
      <dgm:t>
        <a:bodyPr/>
        <a:lstStyle/>
        <a:p>
          <a:r>
            <a:rPr lang="sv-SE" dirty="0"/>
            <a:t>1.        Varor</a:t>
          </a:r>
        </a:p>
      </dgm:t>
    </dgm:pt>
    <dgm:pt modelId="{FC18B497-1DBB-469E-9D48-83F3E28CEB47}" type="parTrans" cxnId="{4A098CD2-4D37-4DE1-AFCA-2B29922222E6}">
      <dgm:prSet/>
      <dgm:spPr/>
      <dgm:t>
        <a:bodyPr/>
        <a:lstStyle/>
        <a:p>
          <a:endParaRPr lang="sv-SE"/>
        </a:p>
      </dgm:t>
    </dgm:pt>
    <dgm:pt modelId="{B656D15F-8C96-4CEE-8053-D5401E0F70EA}" type="sibTrans" cxnId="{4A098CD2-4D37-4DE1-AFCA-2B29922222E6}">
      <dgm:prSet/>
      <dgm:spPr/>
      <dgm:t>
        <a:bodyPr/>
        <a:lstStyle/>
        <a:p>
          <a:endParaRPr lang="sv-SE"/>
        </a:p>
      </dgm:t>
    </dgm:pt>
    <dgm:pt modelId="{78F27140-5D63-4E2A-B264-89AA21859944}">
      <dgm:prSet phldrT="[Text]"/>
      <dgm:spPr>
        <a:solidFill>
          <a:schemeClr val="accent1">
            <a:lumMod val="40000"/>
            <a:lumOff val="60000"/>
          </a:schemeClr>
        </a:solidFill>
      </dgm:spPr>
      <dgm:t>
        <a:bodyPr/>
        <a:lstStyle/>
        <a:p>
          <a:r>
            <a:rPr lang="sv-SE" dirty="0"/>
            <a:t>2. Transporter </a:t>
          </a:r>
        </a:p>
      </dgm:t>
    </dgm:pt>
    <dgm:pt modelId="{A10F5A26-43A9-4683-A7DC-063DA69ECEC0}" type="parTrans" cxnId="{FA908531-E398-40E2-B5B9-00CC9764BD89}">
      <dgm:prSet/>
      <dgm:spPr/>
      <dgm:t>
        <a:bodyPr/>
        <a:lstStyle/>
        <a:p>
          <a:endParaRPr lang="sv-SE"/>
        </a:p>
      </dgm:t>
    </dgm:pt>
    <dgm:pt modelId="{9B1F3D1B-D4DE-418F-9850-9B2E95D8BAB2}" type="sibTrans" cxnId="{FA908531-E398-40E2-B5B9-00CC9764BD89}">
      <dgm:prSet/>
      <dgm:spPr/>
      <dgm:t>
        <a:bodyPr/>
        <a:lstStyle/>
        <a:p>
          <a:endParaRPr lang="sv-SE"/>
        </a:p>
      </dgm:t>
    </dgm:pt>
    <dgm:pt modelId="{4601C47C-0A27-49EC-81A0-25DAF2FC3F31}">
      <dgm:prSet phldrT="[Text]"/>
      <dgm:spPr>
        <a:solidFill>
          <a:schemeClr val="accent1">
            <a:lumMod val="60000"/>
            <a:lumOff val="40000"/>
          </a:schemeClr>
        </a:solidFill>
      </dgm:spPr>
      <dgm:t>
        <a:bodyPr/>
        <a:lstStyle/>
        <a:p>
          <a:r>
            <a:rPr lang="sv-SE" dirty="0"/>
            <a:t>3. Livsmedel</a:t>
          </a:r>
        </a:p>
      </dgm:t>
    </dgm:pt>
    <dgm:pt modelId="{EF95B8E5-FA2C-4E9A-943A-912454EB23C9}" type="parTrans" cxnId="{F0351286-6893-48FA-BDE7-FE5505C7389E}">
      <dgm:prSet/>
      <dgm:spPr/>
      <dgm:t>
        <a:bodyPr/>
        <a:lstStyle/>
        <a:p>
          <a:endParaRPr lang="sv-SE"/>
        </a:p>
      </dgm:t>
    </dgm:pt>
    <dgm:pt modelId="{C060D599-B16A-4AE5-9AFF-32211AC868F7}" type="sibTrans" cxnId="{F0351286-6893-48FA-BDE7-FE5505C7389E}">
      <dgm:prSet/>
      <dgm:spPr/>
      <dgm:t>
        <a:bodyPr/>
        <a:lstStyle/>
        <a:p>
          <a:endParaRPr lang="sv-SE"/>
        </a:p>
      </dgm:t>
    </dgm:pt>
    <dgm:pt modelId="{04DAC70E-F798-4971-8BA1-97D43D4A0594}" type="pres">
      <dgm:prSet presAssocID="{814D4552-F237-4AC5-819B-52BAB94FE8BE}" presName="composite" presStyleCnt="0">
        <dgm:presLayoutVars>
          <dgm:chMax val="1"/>
          <dgm:dir/>
          <dgm:resizeHandles val="exact"/>
        </dgm:presLayoutVars>
      </dgm:prSet>
      <dgm:spPr/>
    </dgm:pt>
    <dgm:pt modelId="{D873E5FE-6F30-4D15-BEBE-74A83BA63121}" type="pres">
      <dgm:prSet presAssocID="{9FA22398-42E0-43DB-B5E5-8A85B1C8E257}" presName="roof" presStyleLbl="dkBgShp" presStyleIdx="0" presStyleCnt="2" custLinFactNeighborY="546"/>
      <dgm:spPr/>
    </dgm:pt>
    <dgm:pt modelId="{86129B88-7932-4A7D-9F7C-87E54E0EFB13}" type="pres">
      <dgm:prSet presAssocID="{9FA22398-42E0-43DB-B5E5-8A85B1C8E257}" presName="pillars" presStyleCnt="0"/>
      <dgm:spPr/>
    </dgm:pt>
    <dgm:pt modelId="{79D01A1E-3E42-406B-94F4-7B8FDCE0966B}" type="pres">
      <dgm:prSet presAssocID="{9FA22398-42E0-43DB-B5E5-8A85B1C8E257}" presName="pillar1" presStyleLbl="node1" presStyleIdx="0" presStyleCnt="3">
        <dgm:presLayoutVars>
          <dgm:bulletEnabled val="1"/>
        </dgm:presLayoutVars>
      </dgm:prSet>
      <dgm:spPr/>
    </dgm:pt>
    <dgm:pt modelId="{B50FE1A0-5106-4555-9ED2-2FB5E9CEE343}" type="pres">
      <dgm:prSet presAssocID="{78F27140-5D63-4E2A-B264-89AA21859944}" presName="pillarX" presStyleLbl="node1" presStyleIdx="1" presStyleCnt="3">
        <dgm:presLayoutVars>
          <dgm:bulletEnabled val="1"/>
        </dgm:presLayoutVars>
      </dgm:prSet>
      <dgm:spPr/>
    </dgm:pt>
    <dgm:pt modelId="{485FC72F-7558-4AD8-8E4F-A6A884CBB1FD}" type="pres">
      <dgm:prSet presAssocID="{4601C47C-0A27-49EC-81A0-25DAF2FC3F31}" presName="pillarX" presStyleLbl="node1" presStyleIdx="2" presStyleCnt="3">
        <dgm:presLayoutVars>
          <dgm:bulletEnabled val="1"/>
        </dgm:presLayoutVars>
      </dgm:prSet>
      <dgm:spPr/>
    </dgm:pt>
    <dgm:pt modelId="{84273801-BFD6-4C77-AC3B-403CBCBB7C65}" type="pres">
      <dgm:prSet presAssocID="{9FA22398-42E0-43DB-B5E5-8A85B1C8E257}" presName="base" presStyleLbl="dkBgShp" presStyleIdx="1" presStyleCnt="2"/>
      <dgm:spPr/>
    </dgm:pt>
  </dgm:ptLst>
  <dgm:cxnLst>
    <dgm:cxn modelId="{38D0DB03-F366-43DF-9C47-30B8A543FAA0}" type="presOf" srcId="{4601C47C-0A27-49EC-81A0-25DAF2FC3F31}" destId="{485FC72F-7558-4AD8-8E4F-A6A884CBB1FD}" srcOrd="0" destOrd="0" presId="urn:microsoft.com/office/officeart/2005/8/layout/hList3"/>
    <dgm:cxn modelId="{FA908531-E398-40E2-B5B9-00CC9764BD89}" srcId="{9FA22398-42E0-43DB-B5E5-8A85B1C8E257}" destId="{78F27140-5D63-4E2A-B264-89AA21859944}" srcOrd="1" destOrd="0" parTransId="{A10F5A26-43A9-4683-A7DC-063DA69ECEC0}" sibTransId="{9B1F3D1B-D4DE-418F-9850-9B2E95D8BAB2}"/>
    <dgm:cxn modelId="{96BCCB80-C158-49B4-B3FA-2D470B68720D}" type="presOf" srcId="{9FA22398-42E0-43DB-B5E5-8A85B1C8E257}" destId="{D873E5FE-6F30-4D15-BEBE-74A83BA63121}" srcOrd="0" destOrd="0" presId="urn:microsoft.com/office/officeart/2005/8/layout/hList3"/>
    <dgm:cxn modelId="{F0351286-6893-48FA-BDE7-FE5505C7389E}" srcId="{9FA22398-42E0-43DB-B5E5-8A85B1C8E257}" destId="{4601C47C-0A27-49EC-81A0-25DAF2FC3F31}" srcOrd="2" destOrd="0" parTransId="{EF95B8E5-FA2C-4E9A-943A-912454EB23C9}" sibTransId="{C060D599-B16A-4AE5-9AFF-32211AC868F7}"/>
    <dgm:cxn modelId="{85077E8F-8A58-491E-99C2-0CFDA6CE8AF8}" type="presOf" srcId="{78F27140-5D63-4E2A-B264-89AA21859944}" destId="{B50FE1A0-5106-4555-9ED2-2FB5E9CEE343}" srcOrd="0" destOrd="0" presId="urn:microsoft.com/office/officeart/2005/8/layout/hList3"/>
    <dgm:cxn modelId="{3D9F8D94-7FF1-47D4-BBB7-38F788C05D16}" type="presOf" srcId="{E76AC88C-E4B3-4522-B8C0-BB530482F77A}" destId="{79D01A1E-3E42-406B-94F4-7B8FDCE0966B}" srcOrd="0" destOrd="0" presId="urn:microsoft.com/office/officeart/2005/8/layout/hList3"/>
    <dgm:cxn modelId="{7927F696-1E96-451F-8C57-2349DEDF71A1}" type="presOf" srcId="{814D4552-F237-4AC5-819B-52BAB94FE8BE}" destId="{04DAC70E-F798-4971-8BA1-97D43D4A0594}" srcOrd="0" destOrd="0" presId="urn:microsoft.com/office/officeart/2005/8/layout/hList3"/>
    <dgm:cxn modelId="{E477F8AF-FD6E-45E8-86AC-7DD59A0AAA32}" srcId="{814D4552-F237-4AC5-819B-52BAB94FE8BE}" destId="{9FA22398-42E0-43DB-B5E5-8A85B1C8E257}" srcOrd="0" destOrd="0" parTransId="{3268983E-D0EA-4250-A066-CB798470F42B}" sibTransId="{60BC78C8-4697-4037-9C44-000B52AA1D11}"/>
    <dgm:cxn modelId="{4A098CD2-4D37-4DE1-AFCA-2B29922222E6}" srcId="{9FA22398-42E0-43DB-B5E5-8A85B1C8E257}" destId="{E76AC88C-E4B3-4522-B8C0-BB530482F77A}" srcOrd="0" destOrd="0" parTransId="{FC18B497-1DBB-469E-9D48-83F3E28CEB47}" sibTransId="{B656D15F-8C96-4CEE-8053-D5401E0F70EA}"/>
    <dgm:cxn modelId="{B8DA6FC2-5D80-4A89-9A48-0887CB556F6E}" type="presParOf" srcId="{04DAC70E-F798-4971-8BA1-97D43D4A0594}" destId="{D873E5FE-6F30-4D15-BEBE-74A83BA63121}" srcOrd="0" destOrd="0" presId="urn:microsoft.com/office/officeart/2005/8/layout/hList3"/>
    <dgm:cxn modelId="{E9E2AD77-6F4D-4A7E-8BA9-BE8040122454}" type="presParOf" srcId="{04DAC70E-F798-4971-8BA1-97D43D4A0594}" destId="{86129B88-7932-4A7D-9F7C-87E54E0EFB13}" srcOrd="1" destOrd="0" presId="urn:microsoft.com/office/officeart/2005/8/layout/hList3"/>
    <dgm:cxn modelId="{EE605189-79E3-468D-B288-4CB02514FF03}" type="presParOf" srcId="{86129B88-7932-4A7D-9F7C-87E54E0EFB13}" destId="{79D01A1E-3E42-406B-94F4-7B8FDCE0966B}" srcOrd="0" destOrd="0" presId="urn:microsoft.com/office/officeart/2005/8/layout/hList3"/>
    <dgm:cxn modelId="{8BEC477A-8399-45FF-9C26-DB576B112436}" type="presParOf" srcId="{86129B88-7932-4A7D-9F7C-87E54E0EFB13}" destId="{B50FE1A0-5106-4555-9ED2-2FB5E9CEE343}" srcOrd="1" destOrd="0" presId="urn:microsoft.com/office/officeart/2005/8/layout/hList3"/>
    <dgm:cxn modelId="{3C437358-FC8D-4254-9626-EBEDF24E0091}" type="presParOf" srcId="{86129B88-7932-4A7D-9F7C-87E54E0EFB13}" destId="{485FC72F-7558-4AD8-8E4F-A6A884CBB1FD}" srcOrd="2" destOrd="0" presId="urn:microsoft.com/office/officeart/2005/8/layout/hList3"/>
    <dgm:cxn modelId="{107F5A8B-0F35-449A-A496-311915038160}" type="presParOf" srcId="{04DAC70E-F798-4971-8BA1-97D43D4A0594}" destId="{84273801-BFD6-4C77-AC3B-403CBCBB7C6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F1755-A6F7-46DB-AA1B-90DBE4ADB8E1}">
      <dsp:nvSpPr>
        <dsp:cNvPr id="0" name=""/>
        <dsp:cNvSpPr/>
      </dsp:nvSpPr>
      <dsp:spPr>
        <a:xfrm>
          <a:off x="5558" y="1482693"/>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Nulägesanalys </a:t>
          </a:r>
        </a:p>
      </dsp:txBody>
      <dsp:txXfrm>
        <a:off x="419133" y="1482693"/>
        <a:ext cx="1240726" cy="827150"/>
      </dsp:txXfrm>
    </dsp:sp>
    <dsp:sp modelId="{D04EE608-9ED9-4967-8BE3-136A0C016F32}">
      <dsp:nvSpPr>
        <dsp:cNvPr id="0" name=""/>
        <dsp:cNvSpPr/>
      </dsp:nvSpPr>
      <dsp:spPr>
        <a:xfrm>
          <a:off x="1866647" y="1454678"/>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Klimatworkshop</a:t>
          </a:r>
        </a:p>
      </dsp:txBody>
      <dsp:txXfrm>
        <a:off x="2280222" y="1454678"/>
        <a:ext cx="1240726" cy="827150"/>
      </dsp:txXfrm>
    </dsp:sp>
    <dsp:sp modelId="{77BCFA7A-43AF-4D4B-B06F-4E698732676A}">
      <dsp:nvSpPr>
        <dsp:cNvPr id="0" name=""/>
        <dsp:cNvSpPr/>
      </dsp:nvSpPr>
      <dsp:spPr>
        <a:xfrm>
          <a:off x="3727737" y="1482693"/>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Handlingsplan &amp; åtgärder</a:t>
          </a:r>
        </a:p>
      </dsp:txBody>
      <dsp:txXfrm>
        <a:off x="4141312" y="1482693"/>
        <a:ext cx="1240726" cy="827150"/>
      </dsp:txXfrm>
    </dsp:sp>
    <dsp:sp modelId="{CD98207D-F72E-4848-8C1B-8E1527C1B96B}">
      <dsp:nvSpPr>
        <dsp:cNvPr id="0" name=""/>
        <dsp:cNvSpPr/>
      </dsp:nvSpPr>
      <dsp:spPr>
        <a:xfrm>
          <a:off x="5588826" y="1482693"/>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Implementering</a:t>
          </a:r>
        </a:p>
      </dsp:txBody>
      <dsp:txXfrm>
        <a:off x="6002401" y="1482693"/>
        <a:ext cx="1240726" cy="827150"/>
      </dsp:txXfrm>
    </dsp:sp>
    <dsp:sp modelId="{2852B457-E77B-4416-ADDF-D07F7BBC7422}">
      <dsp:nvSpPr>
        <dsp:cNvPr id="0" name=""/>
        <dsp:cNvSpPr/>
      </dsp:nvSpPr>
      <dsp:spPr>
        <a:xfrm>
          <a:off x="7464700" y="1495258"/>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Uppföljning i klimatbokslut</a:t>
          </a:r>
        </a:p>
      </dsp:txBody>
      <dsp:txXfrm>
        <a:off x="7878275" y="1495258"/>
        <a:ext cx="1240726" cy="827150"/>
      </dsp:txXfrm>
    </dsp:sp>
    <dsp:sp modelId="{81D898C7-58E6-4535-A650-77000E15591F}">
      <dsp:nvSpPr>
        <dsp:cNvPr id="0" name=""/>
        <dsp:cNvSpPr/>
      </dsp:nvSpPr>
      <dsp:spPr>
        <a:xfrm>
          <a:off x="9311004" y="1482693"/>
          <a:ext cx="2067876" cy="8271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Återkoppling och revidering</a:t>
          </a:r>
        </a:p>
      </dsp:txBody>
      <dsp:txXfrm>
        <a:off x="9724579" y="1482693"/>
        <a:ext cx="1240726" cy="827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E5FE-6F30-4D15-BEBE-74A83BA63121}">
      <dsp:nvSpPr>
        <dsp:cNvPr id="0" name=""/>
        <dsp:cNvSpPr/>
      </dsp:nvSpPr>
      <dsp:spPr>
        <a:xfrm>
          <a:off x="0" y="8875"/>
          <a:ext cx="8128000" cy="16256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sv-SE" sz="4700" kern="1200" dirty="0"/>
            <a:t>Socialförvaltningens fokusområden:</a:t>
          </a:r>
        </a:p>
      </dsp:txBody>
      <dsp:txXfrm>
        <a:off x="0" y="8875"/>
        <a:ext cx="8128000" cy="1625600"/>
      </dsp:txXfrm>
    </dsp:sp>
    <dsp:sp modelId="{79D01A1E-3E42-406B-94F4-7B8FDCE0966B}">
      <dsp:nvSpPr>
        <dsp:cNvPr id="0" name=""/>
        <dsp:cNvSpPr/>
      </dsp:nvSpPr>
      <dsp:spPr>
        <a:xfrm>
          <a:off x="3968" y="1625600"/>
          <a:ext cx="2706687" cy="341376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sv-SE" sz="3700" kern="1200" dirty="0"/>
            <a:t>1.        Varor</a:t>
          </a:r>
        </a:p>
      </dsp:txBody>
      <dsp:txXfrm>
        <a:off x="3968" y="1625600"/>
        <a:ext cx="2706687" cy="3413760"/>
      </dsp:txXfrm>
    </dsp:sp>
    <dsp:sp modelId="{B50FE1A0-5106-4555-9ED2-2FB5E9CEE343}">
      <dsp:nvSpPr>
        <dsp:cNvPr id="0" name=""/>
        <dsp:cNvSpPr/>
      </dsp:nvSpPr>
      <dsp:spPr>
        <a:xfrm>
          <a:off x="2710656" y="1625600"/>
          <a:ext cx="2706687" cy="341376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sv-SE" sz="3700" kern="1200" dirty="0"/>
            <a:t>2. Transporter </a:t>
          </a:r>
        </a:p>
      </dsp:txBody>
      <dsp:txXfrm>
        <a:off x="2710656" y="1625600"/>
        <a:ext cx="2706687" cy="3413760"/>
      </dsp:txXfrm>
    </dsp:sp>
    <dsp:sp modelId="{485FC72F-7558-4AD8-8E4F-A6A884CBB1FD}">
      <dsp:nvSpPr>
        <dsp:cNvPr id="0" name=""/>
        <dsp:cNvSpPr/>
      </dsp:nvSpPr>
      <dsp:spPr>
        <a:xfrm>
          <a:off x="5417343" y="1625600"/>
          <a:ext cx="2706687" cy="341376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sv-SE" sz="3700" kern="1200" dirty="0"/>
            <a:t>3. Livsmedel</a:t>
          </a:r>
        </a:p>
      </dsp:txBody>
      <dsp:txXfrm>
        <a:off x="5417343" y="1625600"/>
        <a:ext cx="2706687" cy="3413760"/>
      </dsp:txXfrm>
    </dsp:sp>
    <dsp:sp modelId="{84273801-BFD6-4C77-AC3B-403CBCBB7C65}">
      <dsp:nvSpPr>
        <dsp:cNvPr id="0" name=""/>
        <dsp:cNvSpPr/>
      </dsp:nvSpPr>
      <dsp:spPr>
        <a:xfrm>
          <a:off x="0" y="5039360"/>
          <a:ext cx="8128000" cy="3793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02FD970-4676-496B-8E12-C545D680D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0FB1DDF-5BB2-487A-8F67-F08629A425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5DEBC-2BEF-4C3E-A4EA-075F9067828E}" type="datetimeFigureOut">
              <a:rPr lang="sv-SE" smtClean="0"/>
              <a:t>2024-02-27</a:t>
            </a:fld>
            <a:endParaRPr lang="sv-SE"/>
          </a:p>
        </p:txBody>
      </p:sp>
      <p:sp>
        <p:nvSpPr>
          <p:cNvPr id="4" name="Platshållare för sidfot 3">
            <a:extLst>
              <a:ext uri="{FF2B5EF4-FFF2-40B4-BE49-F238E27FC236}">
                <a16:creationId xmlns:a16="http://schemas.microsoft.com/office/drawing/2014/main" id="{E9C37F7E-97A7-419F-A95F-EEB280AF7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1278DC0-78B7-46FD-84B8-8C295599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A965F-6695-489B-89A7-9F7E4A49A203}" type="slidenum">
              <a:rPr lang="sv-SE" smtClean="0"/>
              <a:t>‹#›</a:t>
            </a:fld>
            <a:endParaRPr lang="sv-SE"/>
          </a:p>
        </p:txBody>
      </p:sp>
    </p:spTree>
    <p:extLst>
      <p:ext uri="{BB962C8B-B14F-4D97-AF65-F5344CB8AC3E}">
        <p14:creationId xmlns:p14="http://schemas.microsoft.com/office/powerpoint/2010/main" val="37973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523B8-763E-4ED6-BA79-DA70199052F1}" type="datetimeFigureOut">
              <a:rPr lang="sv-SE" smtClean="0"/>
              <a:t>2024-02-27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C584B-15AE-4ECC-ABC7-E738CF126219}" type="slidenum">
              <a:rPr lang="sv-SE" smtClean="0"/>
              <a:t>‹#›</a:t>
            </a:fld>
            <a:endParaRPr lang="sv-SE"/>
          </a:p>
        </p:txBody>
      </p:sp>
    </p:spTree>
    <p:extLst>
      <p:ext uri="{BB962C8B-B14F-4D97-AF65-F5344CB8AC3E}">
        <p14:creationId xmlns:p14="http://schemas.microsoft.com/office/powerpoint/2010/main" val="17901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1</a:t>
            </a:fld>
            <a:endParaRPr lang="sv-SE" dirty="0"/>
          </a:p>
        </p:txBody>
      </p:sp>
    </p:spTree>
    <p:extLst>
      <p:ext uri="{BB962C8B-B14F-4D97-AF65-F5344CB8AC3E}">
        <p14:creationId xmlns:p14="http://schemas.microsoft.com/office/powerpoint/2010/main" val="312348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Arial"/>
              </a:rPr>
              <a:t>LINNEA</a:t>
            </a:r>
            <a:endParaRPr lang="sv-SE" dirty="0"/>
          </a:p>
          <a:p>
            <a:endParaRPr lang="sv-SE" dirty="0"/>
          </a:p>
          <a:p>
            <a:r>
              <a:rPr lang="sv-SE" dirty="0"/>
              <a:t>Och just när det gäller agera,</a:t>
            </a:r>
            <a:r>
              <a:rPr lang="sv-SE" baseline="0" dirty="0"/>
              <a:t> så har vi i kommunen nu genom </a:t>
            </a:r>
            <a:r>
              <a:rPr lang="sv-SE" i="1" baseline="0" dirty="0"/>
              <a:t>program för hållbarhet i Jönköpings kommun</a:t>
            </a:r>
            <a:r>
              <a:rPr lang="sv-SE" i="0" baseline="0" dirty="0"/>
              <a:t> ett alldeles utmärkt underlag att agera på.</a:t>
            </a:r>
          </a:p>
          <a:p>
            <a:r>
              <a:rPr lang="sv-SE" i="0" baseline="0" dirty="0"/>
              <a:t>Det är </a:t>
            </a:r>
            <a:r>
              <a:rPr lang="sv-SE" i="0" baseline="0" dirty="0" err="1"/>
              <a:t>målfokuserat</a:t>
            </a:r>
            <a:r>
              <a:rPr lang="sv-SE" i="0" baseline="0" dirty="0"/>
              <a:t> och talar inte om HUR saker och ting ska göras, men ger inriktning på vart vi vill vara år 2030.</a:t>
            </a:r>
            <a:endParaRPr lang="sv-SE" dirty="0">
              <a:cs typeface="Arial"/>
            </a:endParaRPr>
          </a:p>
          <a:p>
            <a:endParaRPr lang="sv-SE" i="0" baseline="0" dirty="0"/>
          </a:p>
          <a:p>
            <a:r>
              <a:rPr lang="sv-SE" i="0" baseline="0" dirty="0"/>
              <a:t>Programmet tar för första gången ett helhetsgrepp över hållbarheten och ersätter därmed en lång rad program som funnit tidigare.</a:t>
            </a:r>
            <a:endParaRPr lang="sv-SE" dirty="0">
              <a:cs typeface="Arial"/>
            </a:endParaRPr>
          </a:p>
          <a:p>
            <a:r>
              <a:rPr lang="sv-SE" i="0" baseline="0" dirty="0"/>
              <a:t>Det tar sin bas i de 17 globala målen. Men för att konkretisera lite mer vad det betyder för oss som kommun, så har vi också tagit fram 184 prioriterade hållbarhetsmål. Det kan låta galet mycket, men tankern är ju inte att </a:t>
            </a:r>
            <a:r>
              <a:rPr lang="sv-SE" i="0" baseline="0" dirty="0" err="1"/>
              <a:t>Junehem</a:t>
            </a:r>
            <a:r>
              <a:rPr lang="sv-SE" i="0" baseline="0" dirty="0"/>
              <a:t> ska jobba med alla 184 utan att vi som kommun som helhet, alla tillsammans ska klara av det. Vi kommer återkomma lite till dessa strax.</a:t>
            </a:r>
            <a:endParaRPr lang="sv-SE" dirty="0">
              <a:cs typeface="Arial"/>
            </a:endParaRPr>
          </a:p>
          <a:p>
            <a:endParaRPr lang="sv-SE" i="0" baseline="0" dirty="0"/>
          </a:p>
          <a:p>
            <a:r>
              <a:rPr lang="sv-SE" i="0" baseline="0" dirty="0"/>
              <a:t>När kommunfullmäktige klubbade igenom beslutet, så gav de också hållbarhetsenheten ett uppdrag att varje år ta fram ett hållbarhetsbokslut, där vi ska redovisa hur det går för kommunen, en analys över läget och förslag på insatser som behöver göras. Nu i år, när programmet bara varit igång i tre månader, så blev det mer av en nulägesbeskrivning, men det kommer bli mer av en analys i kommande bokslut.</a:t>
            </a:r>
            <a:endParaRPr lang="sv-SE" dirty="0">
              <a:cs typeface="Arial"/>
            </a:endParaRPr>
          </a:p>
          <a:p>
            <a:endParaRPr lang="sv-SE" dirty="0"/>
          </a:p>
          <a:p>
            <a:pPr>
              <a:defRPr/>
            </a:pPr>
            <a:r>
              <a:rPr lang="sv-SE" dirty="0"/>
              <a:t>Det strategiska arbetet kring funktionsrätt, miljö, klimat, jämställdhet, barnrätt, integration och annat arbete som handlar om hållbarhet inryms i programmet. </a:t>
            </a:r>
            <a:endParaRPr lang="sv-SE" dirty="0">
              <a:cs typeface="Arial"/>
            </a:endParaRPr>
          </a:p>
        </p:txBody>
      </p:sp>
      <p:sp>
        <p:nvSpPr>
          <p:cNvPr id="4" name="Platshållare för bildnummer 3"/>
          <p:cNvSpPr>
            <a:spLocks noGrp="1"/>
          </p:cNvSpPr>
          <p:nvPr>
            <p:ph type="sldNum" sz="quarter" idx="5"/>
          </p:nvPr>
        </p:nvSpPr>
        <p:spPr/>
        <p:txBody>
          <a:bodyPr/>
          <a:lstStyle/>
          <a:p>
            <a:fld id="{04AC584B-15AE-4ECC-ABC7-E738CF126219}" type="slidenum">
              <a:rPr lang="sv-SE" smtClean="0"/>
              <a:t>2</a:t>
            </a:fld>
            <a:endParaRPr lang="sv-SE"/>
          </a:p>
        </p:txBody>
      </p:sp>
    </p:spTree>
    <p:extLst>
      <p:ext uri="{BB962C8B-B14F-4D97-AF65-F5344CB8AC3E}">
        <p14:creationId xmlns:p14="http://schemas.microsoft.com/office/powerpoint/2010/main" val="222166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4AC584B-15AE-4ECC-ABC7-E738CF126219}" type="slidenum">
              <a:rPr lang="sv-SE" smtClean="0"/>
              <a:t>3</a:t>
            </a:fld>
            <a:endParaRPr lang="sv-SE"/>
          </a:p>
        </p:txBody>
      </p:sp>
    </p:spTree>
    <p:extLst>
      <p:ext uri="{BB962C8B-B14F-4D97-AF65-F5344CB8AC3E}">
        <p14:creationId xmlns:p14="http://schemas.microsoft.com/office/powerpoint/2010/main" val="295941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IFO nämndens – TJÄNSTER (t.ex. 32 % SIS-hem).</a:t>
            </a:r>
          </a:p>
        </p:txBody>
      </p:sp>
      <p:sp>
        <p:nvSpPr>
          <p:cNvPr id="4" name="Platshållare för bildnummer 3"/>
          <p:cNvSpPr>
            <a:spLocks noGrp="1"/>
          </p:cNvSpPr>
          <p:nvPr>
            <p:ph type="sldNum" sz="quarter" idx="10"/>
          </p:nvPr>
        </p:nvSpPr>
        <p:spPr/>
        <p:txBody>
          <a:bodyPr/>
          <a:lstStyle/>
          <a:p>
            <a:fld id="{04AC584B-15AE-4ECC-ABC7-E738CF126219}" type="slidenum">
              <a:rPr lang="sv-SE" smtClean="0"/>
              <a:t>6</a:t>
            </a:fld>
            <a:endParaRPr lang="sv-SE" dirty="0"/>
          </a:p>
        </p:txBody>
      </p:sp>
    </p:spTree>
    <p:extLst>
      <p:ext uri="{BB962C8B-B14F-4D97-AF65-F5344CB8AC3E}">
        <p14:creationId xmlns:p14="http://schemas.microsoft.com/office/powerpoint/2010/main" val="20319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har blivit åtgärder inom VIP.</a:t>
            </a:r>
          </a:p>
        </p:txBody>
      </p:sp>
      <p:sp>
        <p:nvSpPr>
          <p:cNvPr id="4" name="Platshållare för bildnummer 3"/>
          <p:cNvSpPr>
            <a:spLocks noGrp="1"/>
          </p:cNvSpPr>
          <p:nvPr>
            <p:ph type="sldNum" sz="quarter" idx="5"/>
          </p:nvPr>
        </p:nvSpPr>
        <p:spPr/>
        <p:txBody>
          <a:bodyPr/>
          <a:lstStyle/>
          <a:p>
            <a:fld id="{04AC584B-15AE-4ECC-ABC7-E738CF126219}" type="slidenum">
              <a:rPr lang="sv-SE" smtClean="0"/>
              <a:t>9</a:t>
            </a:fld>
            <a:endParaRPr lang="sv-SE"/>
          </a:p>
        </p:txBody>
      </p:sp>
    </p:spTree>
    <p:extLst>
      <p:ext uri="{BB962C8B-B14F-4D97-AF65-F5344CB8AC3E}">
        <p14:creationId xmlns:p14="http://schemas.microsoft.com/office/powerpoint/2010/main" val="60914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Volymen fordon ökar, andel förnybart ökar sakta</a:t>
            </a:r>
          </a:p>
        </p:txBody>
      </p:sp>
      <p:sp>
        <p:nvSpPr>
          <p:cNvPr id="4" name="Platshållare för bildnummer 3"/>
          <p:cNvSpPr>
            <a:spLocks noGrp="1"/>
          </p:cNvSpPr>
          <p:nvPr>
            <p:ph type="sldNum" sz="quarter" idx="5"/>
          </p:nvPr>
        </p:nvSpPr>
        <p:spPr/>
        <p:txBody>
          <a:bodyPr/>
          <a:lstStyle/>
          <a:p>
            <a:fld id="{04AC584B-15AE-4ECC-ABC7-E738CF126219}" type="slidenum">
              <a:rPr lang="sv-SE" smtClean="0"/>
              <a:t>10</a:t>
            </a:fld>
            <a:endParaRPr lang="sv-SE"/>
          </a:p>
        </p:txBody>
      </p:sp>
    </p:spTree>
    <p:extLst>
      <p:ext uri="{BB962C8B-B14F-4D97-AF65-F5344CB8AC3E}">
        <p14:creationId xmlns:p14="http://schemas.microsoft.com/office/powerpoint/2010/main" val="306693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04AC584B-15AE-4ECC-ABC7-E738CF126219}" type="slidenum">
              <a:rPr lang="sv-SE" smtClean="0"/>
              <a:t>13</a:t>
            </a:fld>
            <a:endParaRPr lang="sv-SE"/>
          </a:p>
        </p:txBody>
      </p:sp>
    </p:spTree>
    <p:extLst>
      <p:ext uri="{BB962C8B-B14F-4D97-AF65-F5344CB8AC3E}">
        <p14:creationId xmlns:p14="http://schemas.microsoft.com/office/powerpoint/2010/main" val="115010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hyperlink" Target="https://www.jonkoping.se/"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hyperlink" Target="https://www.jonkoping.se/" TargetMode="Externa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hyperlink" Target="https://www.jonkoping.se/" TargetMode="Externa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7" name="Platshållare för datum 6">
            <a:extLst>
              <a:ext uri="{FF2B5EF4-FFF2-40B4-BE49-F238E27FC236}">
                <a16:creationId xmlns:a16="http://schemas.microsoft.com/office/drawing/2014/main" id="{A008F77A-0ED2-412B-8405-427215C0C2B6}"/>
              </a:ext>
            </a:extLst>
          </p:cNvPr>
          <p:cNvSpPr>
            <a:spLocks noGrp="1"/>
          </p:cNvSpPr>
          <p:nvPr>
            <p:ph type="dt" sz="half" idx="10"/>
          </p:nvPr>
        </p:nvSpPr>
        <p:spPr/>
        <p:txBody>
          <a:bodyPr/>
          <a:lstStyle/>
          <a:p>
            <a:fld id="{E7B7C10A-FFEB-44B8-81BD-C877B262B828}" type="datetime1">
              <a:rPr lang="sv-SE" smtClean="0"/>
              <a:t>2024-02-27</a:t>
            </a:fld>
            <a:endParaRPr lang="sv-SE" dirty="0"/>
          </a:p>
        </p:txBody>
      </p:sp>
      <p:sp>
        <p:nvSpPr>
          <p:cNvPr id="9" name="Platshållare för bildnummer 8">
            <a:extLst>
              <a:ext uri="{FF2B5EF4-FFF2-40B4-BE49-F238E27FC236}">
                <a16:creationId xmlns:a16="http://schemas.microsoft.com/office/drawing/2014/main" id="{4D6B4D13-C770-487F-BD62-D6399A3C2F39}"/>
              </a:ext>
            </a:extLst>
          </p:cNvPr>
          <p:cNvSpPr>
            <a:spLocks noGrp="1"/>
          </p:cNvSpPr>
          <p:nvPr>
            <p:ph type="sldNum" sz="quarter" idx="12"/>
          </p:nvPr>
        </p:nvSpPr>
        <p:spPr/>
        <p:txBody>
          <a:bodyPr/>
          <a:lstStyle/>
          <a:p>
            <a:fld id="{5ABEE0C4-627D-46C7-9477-FFBC315AE41A}" type="slidenum">
              <a:rPr lang="sv-SE" smtClean="0"/>
              <a:pPr/>
              <a:t>‹#›</a:t>
            </a:fld>
            <a:endParaRPr lang="sv-SE" dirty="0"/>
          </a:p>
        </p:txBody>
      </p:sp>
      <p:sp>
        <p:nvSpPr>
          <p:cNvPr id="4" name="Text Placeholder 5">
            <a:extLst>
              <a:ext uri="{FF2B5EF4-FFF2-40B4-BE49-F238E27FC236}">
                <a16:creationId xmlns:a16="http://schemas.microsoft.com/office/drawing/2014/main" id="{FCC72B15-E42C-0072-1747-D5D747500248}"/>
              </a:ext>
            </a:extLst>
          </p:cNvPr>
          <p:cNvSpPr>
            <a:spLocks noGrp="1"/>
          </p:cNvSpPr>
          <p:nvPr>
            <p:ph type="body" sz="quarter" idx="13" hasCustomPrompt="1"/>
          </p:nvPr>
        </p:nvSpPr>
        <p:spPr>
          <a:xfrm>
            <a:off x="7785100" y="267742"/>
            <a:ext cx="4081463" cy="336557"/>
          </a:xfrm>
        </p:spPr>
        <p:txBody>
          <a:bodyPr/>
          <a:lstStyle>
            <a:lvl1pPr marL="0" indent="0" algn="r">
              <a:buNone/>
              <a:defRPr sz="1200" b="1"/>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3177692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E6B651AB-317D-4A3E-99F2-131A86F8D7F7}" type="datetime1">
              <a:rPr lang="sv-SE" smtClean="0"/>
              <a:t>2024-02-27</a:t>
            </a:fld>
            <a:endParaRPr lang="sv-SE" dirty="0"/>
          </a:p>
        </p:txBody>
      </p:sp>
      <p:sp>
        <p:nvSpPr>
          <p:cNvPr id="5" name="Platshållare för bildnummer 4">
            <a:extLst>
              <a:ext uri="{FF2B5EF4-FFF2-40B4-BE49-F238E27FC236}">
                <a16:creationId xmlns:a16="http://schemas.microsoft.com/office/drawing/2014/main" id="{C1166696-C24A-46E5-A61A-5922ABF1D216}"/>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9FAB1726-4F62-4A56-9E4E-7DF947A92D72}" type="datetime1">
              <a:rPr lang="sv-SE" smtClean="0"/>
              <a:t>2024-02-27</a:t>
            </a:fld>
            <a:endParaRPr lang="sv-SE" dirty="0"/>
          </a:p>
        </p:txBody>
      </p:sp>
      <p:sp>
        <p:nvSpPr>
          <p:cNvPr id="4" name="Platshållare för bildnummer 3">
            <a:extLst>
              <a:ext uri="{FF2B5EF4-FFF2-40B4-BE49-F238E27FC236}">
                <a16:creationId xmlns:a16="http://schemas.microsoft.com/office/drawing/2014/main" id="{F2EB2739-C0FF-4B39-A056-9F10A1E29E27}"/>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55D74AE6-A2ED-41CC-ACFD-600FAF22EB31}" type="datetime1">
              <a:rPr lang="sv-SE" smtClean="0"/>
              <a:t>2024-02-27</a:t>
            </a:fld>
            <a:endParaRPr lang="sv-SE" dirty="0"/>
          </a:p>
        </p:txBody>
      </p:sp>
      <p:sp>
        <p:nvSpPr>
          <p:cNvPr id="3" name="Platshållare för bildnummer 2">
            <a:extLst>
              <a:ext uri="{FF2B5EF4-FFF2-40B4-BE49-F238E27FC236}">
                <a16:creationId xmlns:a16="http://schemas.microsoft.com/office/drawing/2014/main" id="{C408EB33-9B11-4F5A-A9CF-46F4E946108C}"/>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8195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5633EBF-12A9-4333-93D7-EE569DCAA127}" type="datetime1">
              <a:rPr lang="sv-SE" smtClean="0"/>
              <a:t>2024-02-27</a:t>
            </a:fld>
            <a:endParaRPr lang="sv-SE" dirty="0"/>
          </a:p>
        </p:txBody>
      </p:sp>
      <p:grpSp>
        <p:nvGrpSpPr>
          <p:cNvPr id="7" name="Grupp 6">
            <a:extLst>
              <a:ext uri="{FF2B5EF4-FFF2-40B4-BE49-F238E27FC236}">
                <a16:creationId xmlns:a16="http://schemas.microsoft.com/office/drawing/2014/main" id="{F192A4F0-0C26-4503-85B7-90B501616B0D}"/>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21B96648-2079-4202-A2DE-F814EED724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150B4389-83F3-4189-BB24-B08D93A63DE5}"/>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2E8F5777-8BD9-435F-806C-177DCC68CA6C}"/>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7D380169-0F98-4302-ACF3-27F23C467809}"/>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5CC73DAD-2B60-4111-93E8-17D2CCDA3ACF}"/>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DAF2CE0A-4302-44F3-93EC-9FD2D789D11B}"/>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7B4C2FCD-0DB9-456B-AA1B-57BF8F33D8B7}"/>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C23C41D0-BF90-4756-B081-B627AFD6E839}"/>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389F48B3-28CA-4400-97C2-7EC07E34E02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CE54994E-D617-489A-9DAC-D3CF9CD61BD7}"/>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D0BA2405-7988-419F-9B78-FA01C3C8FF7D}"/>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B7B6EF10-816C-41AA-9CCB-2554B9B2EDB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BD709BE6-5372-43A6-B7E6-61121CE2E825}"/>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F7907C0C-33A8-48B1-9E7D-0BE5552AE4AF}"/>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58D2D300-BAF2-4DA0-9BC0-3915AD639A4C}"/>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77E3702B-59B4-4AE1-866C-3AD98BAD181B}"/>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FE3E8CE-0BEB-4705-A673-1D722EA6D006}"/>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DE546A68-5D30-44F2-812C-D8FC6D07CE56}"/>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E4B5585B-C9E0-4B16-B440-3C655C37D615}"/>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D3A4D2AE-12ED-4B29-918F-75BE794B5D0B}"/>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EF70DF54-2452-42CE-BECA-532BF1C99CAA}"/>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B1B82D3D-4FFE-45F8-80EE-A8DA94233FF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CE2ECDCB-0F05-48A5-BF4E-D9CFDFC0A6D3}"/>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8791D9C1-AAE8-4A73-B465-572C996CD8B4}"/>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D133DEA-D5C6-46A7-B1FD-F6477BE245D0}"/>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4CB3D09B-DD73-437C-8206-94BF5F3130FF}"/>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4CB822D-AEA8-4388-B256-235EFC4EC5F1}"/>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9AED15C-3781-44FB-BF8E-2DBF461A1BBF}"/>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83EF87F3-0421-4A24-BEE1-9F76A18743E6}"/>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EFFF3147-B19F-43F2-8460-35239ECEA5F7}"/>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A70D4FCE-5842-4F79-A463-739EE91A05A3}"/>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539BB035-12BD-4F5D-A711-31C4A6309800}"/>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6" name="Platshållare för bildnummer 5">
            <a:extLst>
              <a:ext uri="{FF2B5EF4-FFF2-40B4-BE49-F238E27FC236}">
                <a16:creationId xmlns:a16="http://schemas.microsoft.com/office/drawing/2014/main" id="{847B5247-350E-459E-B2C0-691FEB7D136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8" descr="Länk: jonkoping.se">
            <a:hlinkClick r:id="rId4"/>
            <a:extLst>
              <a:ext uri="{FF2B5EF4-FFF2-40B4-BE49-F238E27FC236}">
                <a16:creationId xmlns:a16="http://schemas.microsoft.com/office/drawing/2014/main" id="{4E747FF5-CF5D-0305-AC79-91744B40E017}"/>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
        <p:nvSpPr>
          <p:cNvPr id="43" name="Text Placeholder 5">
            <a:extLst>
              <a:ext uri="{FF2B5EF4-FFF2-40B4-BE49-F238E27FC236}">
                <a16:creationId xmlns:a16="http://schemas.microsoft.com/office/drawing/2014/main" id="{C035CD86-22E7-6441-145F-B1A9F816063F}"/>
              </a:ext>
            </a:extLst>
          </p:cNvPr>
          <p:cNvSpPr>
            <a:spLocks noGrp="1"/>
          </p:cNvSpPr>
          <p:nvPr>
            <p:ph type="body" sz="quarter" idx="13" hasCustomPrompt="1"/>
          </p:nvPr>
        </p:nvSpPr>
        <p:spPr>
          <a:xfrm>
            <a:off x="7785100" y="267742"/>
            <a:ext cx="4081463" cy="336557"/>
          </a:xfrm>
        </p:spPr>
        <p:txBody>
          <a:bodyPr/>
          <a:lstStyle>
            <a:lvl1pPr marL="0" indent="0" algn="r">
              <a:buNone/>
              <a:defRPr sz="1200" b="1">
                <a:solidFill>
                  <a:schemeClr val="bg1"/>
                </a:solidFill>
              </a:defRPr>
            </a:lvl1pPr>
            <a:lvl2pPr>
              <a:defRPr sz="1200"/>
            </a:lvl2pPr>
            <a:lvl3pPr>
              <a:defRPr sz="1200"/>
            </a:lvl3pPr>
            <a:lvl4pPr>
              <a:defRPr sz="1200"/>
            </a:lvl4pPr>
            <a:lvl5pPr>
              <a:defRPr sz="1200"/>
            </a:lvl5pPr>
          </a:lstStyle>
          <a:p>
            <a:pPr lvl="0"/>
            <a:r>
              <a:rPr lang="sv-SE"/>
              <a:t>Ange förvaltning som du önskar</a:t>
            </a:r>
            <a:endParaRPr lang="sv-SE" dirty="0"/>
          </a:p>
        </p:txBody>
      </p:sp>
    </p:spTree>
    <p:extLst>
      <p:ext uri="{BB962C8B-B14F-4D97-AF65-F5344CB8AC3E}">
        <p14:creationId xmlns:p14="http://schemas.microsoft.com/office/powerpoint/2010/main" val="3587730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solidFill>
                  <a:schemeClr val="bg1"/>
                </a:solidFill>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3378F968-75B3-4FF2-82AC-CC57650DA561}" type="datetime1">
              <a:rPr lang="sv-SE" smtClean="0"/>
              <a:t>2024-02-27</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Clr>
                <a:schemeClr val="bg1"/>
              </a:buClr>
              <a:buFont typeface="+mj-lt"/>
              <a:buAutoNum type="arabicPeriod"/>
              <a:defRPr>
                <a:solidFill>
                  <a:schemeClr val="bg1"/>
                </a:solidFill>
              </a:defRPr>
            </a:lvl1pPr>
            <a:lvl2pPr marL="542925" indent="-276225">
              <a:lnSpc>
                <a:spcPct val="150000"/>
              </a:lnSpc>
              <a:buClr>
                <a:schemeClr val="bg1"/>
              </a:buClr>
              <a:buFont typeface="+mj-lt"/>
              <a:buAutoNum type="arabicPeriod"/>
              <a:defRPr>
                <a:solidFill>
                  <a:schemeClr val="bg1"/>
                </a:solidFill>
              </a:defRPr>
            </a:lvl2pPr>
            <a:lvl3pPr marL="809625" indent="-266700">
              <a:lnSpc>
                <a:spcPct val="150000"/>
              </a:lnSpc>
              <a:buClr>
                <a:schemeClr val="bg1"/>
              </a:buClr>
              <a:buFont typeface="+mj-lt"/>
              <a:buAutoNum type="arabicPeriod"/>
              <a:defRPr>
                <a:solidFill>
                  <a:schemeClr val="bg1"/>
                </a:solidFill>
              </a:defRPr>
            </a:lvl3pPr>
            <a:lvl4pPr marL="1076325" indent="-266700">
              <a:lnSpc>
                <a:spcPct val="150000"/>
              </a:lnSpc>
              <a:buClr>
                <a:schemeClr val="bg1"/>
              </a:buClr>
              <a:buFont typeface="+mj-lt"/>
              <a:buAutoNum type="arabicPeriod"/>
              <a:defRPr>
                <a:solidFill>
                  <a:schemeClr val="bg1"/>
                </a:solidFill>
              </a:defRPr>
            </a:lvl4pPr>
            <a:lvl5pPr marL="1343025" indent="-266700">
              <a:lnSpc>
                <a:spcPct val="150000"/>
              </a:lnSpc>
              <a:buClr>
                <a:schemeClr val="bg1"/>
              </a:buClr>
              <a:buFont typeface="+mj-lt"/>
              <a:buAutoNum type="arabicPeriod"/>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7" name="Grupp 6">
            <a:extLst>
              <a:ext uri="{FF2B5EF4-FFF2-40B4-BE49-F238E27FC236}">
                <a16:creationId xmlns:a16="http://schemas.microsoft.com/office/drawing/2014/main" id="{6A9CA4BC-5F6B-4B28-818A-33D7C68D01A1}"/>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5C302DEC-A01F-473D-8D60-FD815D2C1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10" name="Bild 7">
              <a:extLst>
                <a:ext uri="{FF2B5EF4-FFF2-40B4-BE49-F238E27FC236}">
                  <a16:creationId xmlns:a16="http://schemas.microsoft.com/office/drawing/2014/main" id="{9E541FE2-AEF6-40AB-B653-DCD841E8337B}"/>
                </a:ext>
              </a:extLst>
            </p:cNvPr>
            <p:cNvGrpSpPr/>
            <p:nvPr userDrawn="1"/>
          </p:nvGrpSpPr>
          <p:grpSpPr>
            <a:xfrm>
              <a:off x="10331566" y="6187753"/>
              <a:ext cx="1228230" cy="389397"/>
              <a:chOff x="10331566" y="6187753"/>
              <a:chExt cx="1228230" cy="389397"/>
            </a:xfrm>
            <a:solidFill>
              <a:schemeClr val="bg1"/>
            </a:solidFill>
          </p:grpSpPr>
          <p:sp>
            <p:nvSpPr>
              <p:cNvPr id="27" name="Frihandsfigur: Form 26">
                <a:extLst>
                  <a:ext uri="{FF2B5EF4-FFF2-40B4-BE49-F238E27FC236}">
                    <a16:creationId xmlns:a16="http://schemas.microsoft.com/office/drawing/2014/main" id="{69AD36EB-7E8B-40C4-865C-D8596E65BF08}"/>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CBB50836-F733-4EA6-94EE-E7B2E9A360F6}"/>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75881654-DE7D-4DB6-B60C-AD0047CB3733}"/>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3C7A0227-308E-4FEF-8E15-5D1944C1816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FE3A8E81-22DF-46F0-8318-8943DCEEAF09}"/>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4345D007-BBCF-4357-8B80-F469D55E481B}"/>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477280ED-39D3-40CE-895C-4BF3BAFA4F0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41E213E8-B8C2-43E0-B616-13F1AD554B3E}"/>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9E227985-42EE-45AD-8894-E7E1004AEDD5}"/>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32E0C8DA-CD54-43F2-9DEB-C08EE6CEC0D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ACFDA698-6B79-4814-9B30-8090BC6E958F}"/>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CCDB6449-1D40-4814-AE9A-6AAEB06B0F7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6E893C25-E203-4397-B7DF-D168CB2AFE72}"/>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7A4378ED-6A41-4B4A-B8A0-ABDB634842FE}"/>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1" name="Frihandsfigur: Form 40">
                <a:extLst>
                  <a:ext uri="{FF2B5EF4-FFF2-40B4-BE49-F238E27FC236}">
                    <a16:creationId xmlns:a16="http://schemas.microsoft.com/office/drawing/2014/main" id="{4826F843-6E74-4EF1-BB83-3584B748D678}"/>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097CEED3-0545-4749-A4D7-BD3870D2CB93}"/>
                </a:ext>
              </a:extLst>
            </p:cNvPr>
            <p:cNvGrpSpPr/>
            <p:nvPr userDrawn="1"/>
          </p:nvGrpSpPr>
          <p:grpSpPr>
            <a:xfrm>
              <a:off x="9962286" y="6237019"/>
              <a:ext cx="1335030" cy="370939"/>
              <a:chOff x="9962286" y="6237019"/>
              <a:chExt cx="1335030" cy="370939"/>
            </a:xfrm>
            <a:solidFill>
              <a:schemeClr val="bg1"/>
            </a:solidFill>
          </p:grpSpPr>
          <p:sp>
            <p:nvSpPr>
              <p:cNvPr id="25" name="Frihandsfigur: Form 24">
                <a:extLst>
                  <a:ext uri="{FF2B5EF4-FFF2-40B4-BE49-F238E27FC236}">
                    <a16:creationId xmlns:a16="http://schemas.microsoft.com/office/drawing/2014/main" id="{B63F5D4E-5D30-4432-AA2D-0C048F47BE0B}"/>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6" name="Frihandsfigur: Form 25">
                <a:extLst>
                  <a:ext uri="{FF2B5EF4-FFF2-40B4-BE49-F238E27FC236}">
                    <a16:creationId xmlns:a16="http://schemas.microsoft.com/office/drawing/2014/main" id="{0CC87584-0A7C-4925-AC37-8CEC8803DD23}"/>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2" name="Bild 7">
              <a:extLst>
                <a:ext uri="{FF2B5EF4-FFF2-40B4-BE49-F238E27FC236}">
                  <a16:creationId xmlns:a16="http://schemas.microsoft.com/office/drawing/2014/main" id="{92E277FB-753D-44CC-8655-7A87E3F3D54A}"/>
                </a:ext>
              </a:extLst>
            </p:cNvPr>
            <p:cNvGrpSpPr/>
            <p:nvPr userDrawn="1"/>
          </p:nvGrpSpPr>
          <p:grpSpPr>
            <a:xfrm>
              <a:off x="10000063" y="6286102"/>
              <a:ext cx="218126" cy="223385"/>
              <a:chOff x="10000063" y="6286102"/>
              <a:chExt cx="218126" cy="223385"/>
            </a:xfrm>
            <a:solidFill>
              <a:schemeClr val="bg1"/>
            </a:solidFill>
          </p:grpSpPr>
          <p:sp>
            <p:nvSpPr>
              <p:cNvPr id="14" name="Frihandsfigur: Form 13">
                <a:extLst>
                  <a:ext uri="{FF2B5EF4-FFF2-40B4-BE49-F238E27FC236}">
                    <a16:creationId xmlns:a16="http://schemas.microsoft.com/office/drawing/2014/main" id="{066822A5-746A-499E-97F6-E090038528F7}"/>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773DCCEB-39EB-4051-984D-72267217B3BB}"/>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B0C0F92-F3CE-4C98-AA87-FAA52B4171F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62C672A-D19D-4CDB-A7C3-2C3A9693CC79}"/>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0DB2EAE6-0223-4014-823C-53C7B25E5039}"/>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A04D772-9CA4-4B5B-A361-241AF2A7EA6B}"/>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CAF48BBE-4B8E-458C-9F7A-C13CC229FBA4}"/>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517A307-F87F-462B-898A-26BACC8F5AE8}"/>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2FAAF224-60C1-4BAC-B63B-35369EA02D43}"/>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7F20ACF4-A519-4F7C-86D5-58FC814C2188}"/>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4" name="Frihandsfigur: Form 23">
                <a:extLst>
                  <a:ext uri="{FF2B5EF4-FFF2-40B4-BE49-F238E27FC236}">
                    <a16:creationId xmlns:a16="http://schemas.microsoft.com/office/drawing/2014/main" id="{4BD9E28B-7846-4110-AAFD-95BEA7BA10C8}"/>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9CEDAB95-56C3-4120-953B-189CB2B071EB}"/>
              </a:ext>
            </a:extLst>
          </p:cNvPr>
          <p:cNvSpPr>
            <a:spLocks noGrp="1"/>
          </p:cNvSpPr>
          <p:nvPr>
            <p:ph type="sldNum" sz="quarter" idx="14"/>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41">
            <a:extLst>
              <a:ext uri="{FF2B5EF4-FFF2-40B4-BE49-F238E27FC236}">
                <a16:creationId xmlns:a16="http://schemas.microsoft.com/office/drawing/2014/main" id="{0864147F-ACEA-4390-B3C0-DEEE63F4A8D0}"/>
              </a:ext>
            </a:extLst>
          </p:cNvPr>
          <p:cNvSpPr txBox="1"/>
          <p:nvPr userDrawn="1">
            <p:custDataLst>
              <p:tags r:id="rId1"/>
            </p:custDataLst>
          </p:nvPr>
        </p:nvSpPr>
        <p:spPr>
          <a:xfrm>
            <a:off x="8462230" y="272535"/>
            <a:ext cx="3404333" cy="369332"/>
          </a:xfrm>
          <a:prstGeom prst="rect">
            <a:avLst/>
          </a:prstGeom>
          <a:noFill/>
        </p:spPr>
        <p:txBody>
          <a:bodyPr wrap="square" lIns="0" tIns="0" rIns="0" bIns="0" rtlCol="0">
            <a:spAutoFit/>
          </a:bodyPr>
          <a:lstStyle/>
          <a:p>
            <a:pPr algn="r"/>
            <a:r>
              <a:rPr lang="sv-SE" sz="1200" b="1">
                <a:solidFill>
                  <a:schemeClr val="bg1"/>
                </a:solidFill>
              </a:rPr>
              <a:t>STK, Analys- och hållbarhetsavd, Hållbarhetsenhet</a:t>
            </a:r>
            <a:endParaRPr lang="sv-SE" sz="1200" b="1" dirty="0">
              <a:solidFill>
                <a:schemeClr val="bg1"/>
              </a:solidFill>
            </a:endParaRPr>
          </a:p>
        </p:txBody>
      </p:sp>
      <p:sp>
        <p:nvSpPr>
          <p:cNvPr id="43" name="textruta 8" descr="Länk: jonkoping.se">
            <a:hlinkClick r:id="rId5"/>
            <a:extLst>
              <a:ext uri="{FF2B5EF4-FFF2-40B4-BE49-F238E27FC236}">
                <a16:creationId xmlns:a16="http://schemas.microsoft.com/office/drawing/2014/main" id="{AFF0BDEA-7941-B5C6-2186-59814DA3E0EA}"/>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345042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BFF88D2-35D6-40AF-9536-37D255975B03}" type="datetime1">
              <a:rPr lang="sv-SE" smtClean="0"/>
              <a:t>2024-02-27</a:t>
            </a:fld>
            <a:endParaRPr lang="sv-SE" dirty="0"/>
          </a:p>
        </p:txBody>
      </p:sp>
      <p:sp>
        <p:nvSpPr>
          <p:cNvPr id="6" name="Platshållare för bildnummer 5">
            <a:extLst>
              <a:ext uri="{FF2B5EF4-FFF2-40B4-BE49-F238E27FC236}">
                <a16:creationId xmlns:a16="http://schemas.microsoft.com/office/drawing/2014/main" id="{F703777C-CEA5-4EE1-A410-DA19C3DD9CDB}"/>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9037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D42F397-28C1-4B77-A71D-FD0AAEDB1CEC}" type="datetime1">
              <a:rPr lang="sv-SE" smtClean="0"/>
              <a:t>2024-02-27</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C36B1136-0A53-4BD7-A925-CC9001BFB388}"/>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993086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87D7F1B6-EB36-4CAB-84D9-0A8447C019AE}" type="datetime1">
              <a:rPr lang="sv-SE" smtClean="0"/>
              <a:t>2024-02-27</a:t>
            </a:fld>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endParaRPr lang="sv-SE"/>
          </a:p>
        </p:txBody>
      </p:sp>
      <p:sp>
        <p:nvSpPr>
          <p:cNvPr id="2" name="Platshållare för bildnummer 1">
            <a:extLst>
              <a:ext uri="{FF2B5EF4-FFF2-40B4-BE49-F238E27FC236}">
                <a16:creationId xmlns:a16="http://schemas.microsoft.com/office/drawing/2014/main" id="{F7413C02-3664-48E5-915D-7BEF44A07C07}"/>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816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lvl1pPr>
              <a:defRPr/>
            </a:lvl1p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2AE33CD4-4740-42CC-9CDF-3F6BE4987443}" type="datetime1">
              <a:rPr lang="sv-SE" smtClean="0"/>
              <a:t>2024-02-27</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83DD7E33-15F9-4850-92EB-DA58F7B1AA1E}"/>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19659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15890F2-94F8-491F-A265-13C506D041A8}" type="datetime1">
              <a:rPr lang="sv-SE" smtClean="0"/>
              <a:t>2024-02-27</a:t>
            </a:fld>
            <a:endParaRPr lang="sv-SE" dirty="0"/>
          </a:p>
        </p:txBody>
      </p:sp>
      <p:sp>
        <p:nvSpPr>
          <p:cNvPr id="6" name="Platshållare för bildnummer 5">
            <a:extLst>
              <a:ext uri="{FF2B5EF4-FFF2-40B4-BE49-F238E27FC236}">
                <a16:creationId xmlns:a16="http://schemas.microsoft.com/office/drawing/2014/main" id="{5E77ED7B-398B-4052-BE8B-721EF51BABE4}"/>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145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8A7501D-098B-45B1-B1FE-63D4098C4733}" type="datetime1">
              <a:rPr lang="sv-SE" smtClean="0"/>
              <a:t>2024-02-27</a:t>
            </a:fld>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Font typeface="+mj-lt"/>
              <a:buAutoNum type="arabicPeriod"/>
              <a:defRPr/>
            </a:lvl1pPr>
            <a:lvl2pPr marL="542925" indent="-276225">
              <a:lnSpc>
                <a:spcPct val="150000"/>
              </a:lnSpc>
              <a:buFont typeface="+mj-lt"/>
              <a:buAutoNum type="arabicPeriod"/>
              <a:defRPr/>
            </a:lvl2pPr>
            <a:lvl3pPr marL="809625" indent="-266700">
              <a:lnSpc>
                <a:spcPct val="150000"/>
              </a:lnSpc>
              <a:buFont typeface="+mj-lt"/>
              <a:buAutoNum type="arabicPeriod"/>
              <a:defRPr/>
            </a:lvl3pPr>
            <a:lvl4pPr marL="1076325" indent="-266700">
              <a:lnSpc>
                <a:spcPct val="150000"/>
              </a:lnSpc>
              <a:buFont typeface="+mj-lt"/>
              <a:buAutoNum type="arabicPeriod"/>
              <a:defRPr/>
            </a:lvl4pPr>
            <a:lvl5pPr marL="1343025" indent="-266700">
              <a:lnSpc>
                <a:spcPct val="150000"/>
              </a:lnSpc>
              <a:buFont typeface="+mj-lt"/>
              <a:buAutoNum type="arabicPeriod"/>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nummer 2">
            <a:extLst>
              <a:ext uri="{FF2B5EF4-FFF2-40B4-BE49-F238E27FC236}">
                <a16:creationId xmlns:a16="http://schemas.microsoft.com/office/drawing/2014/main" id="{0D087779-6256-4810-848A-5F03F57152C7}"/>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0136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81B9D35-331A-49C9-9D6A-3913E05BE0E0}" type="datetime1">
              <a:rPr lang="sv-SE" smtClean="0"/>
              <a:t>2024-02-27</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ABB68E84-1982-4D04-B3AD-70C339FBCE72}"/>
              </a:ext>
            </a:extLst>
          </p:cNvPr>
          <p:cNvSpPr>
            <a:spLocks noGrp="1"/>
          </p:cNvSpPr>
          <p:nvPr>
            <p:ph type="sldNum" sz="quarter" idx="19"/>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83930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solidFill>
                  <a:schemeClr val="accent1"/>
                </a:solidFill>
              </a:defRPr>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1D1C7A1C-D259-4AC9-8E3F-20BEC7F25005}" type="datetime1">
              <a:rPr lang="sv-SE" smtClean="0"/>
              <a:t>2024-02-27</a:t>
            </a:fld>
            <a:endParaRPr lang="sv-SE" dirty="0"/>
          </a:p>
        </p:txBody>
      </p:sp>
      <p:sp>
        <p:nvSpPr>
          <p:cNvPr id="6" name="Platshållare för bildnummer 5">
            <a:extLst>
              <a:ext uri="{FF2B5EF4-FFF2-40B4-BE49-F238E27FC236}">
                <a16:creationId xmlns:a16="http://schemas.microsoft.com/office/drawing/2014/main" id="{78937F60-866A-4795-B191-917D0EEF530F}"/>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76939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1BC9C3A1-2214-468C-A435-98B360586B3A}" type="datetime1">
              <a:rPr lang="sv-SE" smtClean="0"/>
              <a:t>2024-02-27</a:t>
            </a:fld>
            <a:endParaRPr lang="sv-SE" dirty="0"/>
          </a:p>
        </p:txBody>
      </p:sp>
      <p:sp>
        <p:nvSpPr>
          <p:cNvPr id="5" name="Platshållare för bildnummer 4">
            <a:extLst>
              <a:ext uri="{FF2B5EF4-FFF2-40B4-BE49-F238E27FC236}">
                <a16:creationId xmlns:a16="http://schemas.microsoft.com/office/drawing/2014/main" id="{998E9730-66CC-45EC-9536-C497FFB9EEBD}"/>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3532123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5178597E-D89F-42AF-8EA0-33B21A34047C}" type="datetime1">
              <a:rPr lang="sv-SE" smtClean="0"/>
              <a:t>2024-02-27</a:t>
            </a:fld>
            <a:endParaRPr lang="sv-SE" dirty="0"/>
          </a:p>
        </p:txBody>
      </p:sp>
      <p:sp>
        <p:nvSpPr>
          <p:cNvPr id="4" name="Platshållare för bildnummer 3">
            <a:extLst>
              <a:ext uri="{FF2B5EF4-FFF2-40B4-BE49-F238E27FC236}">
                <a16:creationId xmlns:a16="http://schemas.microsoft.com/office/drawing/2014/main" id="{3D736764-8F89-4D77-9DE9-F1EAD190A99B}"/>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0737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solidFill>
                  <a:schemeClr val="bg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7653A3AE-4E81-423E-B4CC-349497AE646E}" type="datetime1">
              <a:rPr lang="sv-SE" smtClean="0"/>
              <a:t>2024-02-27</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r>
              <a:rPr lang="sv-SE" dirty="0"/>
              <a:t>Ange förvaltning som du önskar</a:t>
            </a:r>
          </a:p>
        </p:txBody>
      </p:sp>
      <p:grpSp>
        <p:nvGrpSpPr>
          <p:cNvPr id="7" name="Grupp 6">
            <a:extLst>
              <a:ext uri="{FF2B5EF4-FFF2-40B4-BE49-F238E27FC236}">
                <a16:creationId xmlns:a16="http://schemas.microsoft.com/office/drawing/2014/main" id="{645532E1-156E-44CD-8BC0-F0699272F806}"/>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C4DB3386-209C-4789-A580-26CAC132E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658EF493-3610-41E8-9226-C7E131027122}"/>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1622FAA5-748B-454F-8FB4-5333B356D873}"/>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555D7A21-F0CB-4C1B-8955-BCF7E49DD501}"/>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395CE7FA-DF40-49A8-86C5-D5E94CBE9844}"/>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CB1E8A3A-9781-484E-A8EC-E9273C25CFA8}"/>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23DBD1E6-8241-4705-BFB3-CD287171483B}"/>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DC8D5857-69C8-48E4-80BB-CAE2DD9C50C1}"/>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696DD17B-9DB2-4AE6-B0F6-8393643E71FB}"/>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272539BD-CD97-4C3B-A90D-0EE1DCE30491}"/>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9FE7B760-E61C-496C-872F-7C25FC7500A3}"/>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2D466CBF-0593-42AD-9910-11A2A369C28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E4B34ECA-0602-404D-9ABF-86B0A4FD8E39}"/>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50FFA9AF-C47A-4411-9415-ECE156FE1C8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A0C8632E-594C-4B8F-92BB-90996E73ABBF}"/>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AAF84DC5-A694-4242-AE56-9868613A74FA}"/>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744EAA3-4687-468D-A294-931296FCEE2E}"/>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53CCCB0D-AA43-4878-99C6-F70949415673}"/>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9DF975B9-42C7-4D6F-AE0A-2DC11828A074}"/>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60E6B767-B265-4043-A237-1B451F3EB0B2}"/>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3462C35B-9EF0-49C1-89A7-F9CBCD64817D}"/>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80CF00D8-1CF0-4E1C-963E-C2C7F73CE23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74FD56C0-C097-420B-99CB-C8416E32DDC5}"/>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FF6B067A-757B-4405-84D1-BEA494593A6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DEE9A78F-2628-46F0-9765-6CD8B360BE2D}"/>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F9C94D5-3F06-4B36-AF58-C3503D0FA19C}"/>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C8C38619-0120-42B0-838F-1F45912A9340}"/>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17F5927-D23A-424C-968D-095F11C08792}"/>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4ABB0C52-38A0-422C-BBF9-D2B361DB54AF}"/>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9500D5BC-6325-4A54-BA72-D4F36CBB3C9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32FA42BA-C5A1-4320-A4E0-4952013CC7F0}"/>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42CF23E1-9177-4860-A9C1-CE0D21A832B7}"/>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3" name="Platshållare för bildnummer 2">
            <a:extLst>
              <a:ext uri="{FF2B5EF4-FFF2-40B4-BE49-F238E27FC236}">
                <a16:creationId xmlns:a16="http://schemas.microsoft.com/office/drawing/2014/main" id="{FF72232E-5E66-401B-88FB-9A3C6014043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58CB8DFA-FF8F-4343-B76C-AF4A91A17A62}"/>
              </a:ext>
            </a:extLst>
          </p:cNvPr>
          <p:cNvSpPr txBox="1"/>
          <p:nvPr userDrawn="1">
            <p:custDataLst>
              <p:tags r:id="rId1"/>
            </p:custDataLst>
          </p:nvPr>
        </p:nvSpPr>
        <p:spPr>
          <a:xfrm>
            <a:off x="8462230" y="272535"/>
            <a:ext cx="3404333" cy="369332"/>
          </a:xfrm>
          <a:prstGeom prst="rect">
            <a:avLst/>
          </a:prstGeom>
          <a:noFill/>
        </p:spPr>
        <p:txBody>
          <a:bodyPr wrap="square" lIns="0" tIns="0" rIns="0" bIns="0" rtlCol="0">
            <a:spAutoFit/>
          </a:bodyPr>
          <a:lstStyle/>
          <a:p>
            <a:pPr algn="r"/>
            <a:r>
              <a:rPr lang="sv-SE" sz="1200" b="1">
                <a:solidFill>
                  <a:schemeClr val="bg1"/>
                </a:solidFill>
              </a:rPr>
              <a:t>STK, Analys- och hållbarhetsavd, Hållbarhetsenhet</a:t>
            </a:r>
            <a:endParaRPr lang="sv-SE" sz="1200" b="1" dirty="0">
              <a:solidFill>
                <a:schemeClr val="bg1"/>
              </a:solidFill>
            </a:endParaRPr>
          </a:p>
        </p:txBody>
      </p:sp>
      <p:sp>
        <p:nvSpPr>
          <p:cNvPr id="42" name="textruta 8" descr="Länk: jonkoping.se">
            <a:hlinkClick r:id="rId5"/>
            <a:extLst>
              <a:ext uri="{FF2B5EF4-FFF2-40B4-BE49-F238E27FC236}">
                <a16:creationId xmlns:a16="http://schemas.microsoft.com/office/drawing/2014/main" id="{2E52E29F-0E69-590B-87F2-CFFDAB70DBBB}"/>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solidFill>
                  <a:schemeClr val="bg1"/>
                </a:solidFill>
              </a:rPr>
              <a:t>jonkoping.se</a:t>
            </a:r>
          </a:p>
        </p:txBody>
      </p:sp>
    </p:spTree>
    <p:extLst>
      <p:ext uri="{BB962C8B-B14F-4D97-AF65-F5344CB8AC3E}">
        <p14:creationId xmlns:p14="http://schemas.microsoft.com/office/powerpoint/2010/main" val="1383006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2846B34-6AE1-48FF-A016-14596320DF93}" type="datetime1">
              <a:rPr lang="sv-SE" smtClean="0"/>
              <a:t>2024-02-27</a:t>
            </a:fld>
            <a:endParaRPr lang="sv-SE" dirty="0"/>
          </a:p>
        </p:txBody>
      </p:sp>
      <p:sp>
        <p:nvSpPr>
          <p:cNvPr id="6" name="Platshållare för bildnummer 5">
            <a:extLst>
              <a:ext uri="{FF2B5EF4-FFF2-40B4-BE49-F238E27FC236}">
                <a16:creationId xmlns:a16="http://schemas.microsoft.com/office/drawing/2014/main" id="{47B80546-BDD7-4D54-A34D-F9B91130B63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34161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7A650E70-52F2-4844-B77E-B283B2503050}" type="datetime1">
              <a:rPr lang="sv-SE" smtClean="0"/>
              <a:t>2024-02-27</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D7D86861-5DDF-4B36-9248-9611E8D74313}"/>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r>
              <a:rPr lang="sv-SE"/>
              <a:t>Klicka på ikonen för att lägga till en bild</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BD512E91-D54E-4432-8037-AA3153FCF981}" type="datetime1">
              <a:rPr lang="sv-SE" smtClean="0"/>
              <a:t>2024-02-27</a:t>
            </a:fld>
            <a:endParaRPr lang="sv-SE" dirty="0"/>
          </a:p>
        </p:txBody>
      </p:sp>
      <p:sp>
        <p:nvSpPr>
          <p:cNvPr id="2" name="Platshållare för bildnummer 1">
            <a:extLst>
              <a:ext uri="{FF2B5EF4-FFF2-40B4-BE49-F238E27FC236}">
                <a16:creationId xmlns:a16="http://schemas.microsoft.com/office/drawing/2014/main" id="{53EB3E69-4AD1-4DE0-AC66-E0293599B91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2004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DBA79667-74C0-42A9-BFB3-068EB0151847}" type="datetime1">
              <a:rPr lang="sv-SE" smtClean="0"/>
              <a:t>2024-02-27</a:t>
            </a:fld>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714CBFA1-BA8A-48A9-9A8E-CB49308C8649}"/>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3181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5E450D24-09A4-4DD3-9F52-E890DB75B942}" type="datetime1">
              <a:rPr lang="sv-SE" smtClean="0"/>
              <a:t>2024-02-27</a:t>
            </a:fld>
            <a:endParaRPr lang="sv-SE" dirty="0"/>
          </a:p>
        </p:txBody>
      </p:sp>
      <p:sp>
        <p:nvSpPr>
          <p:cNvPr id="6" name="Platshållare för bildnummer 5">
            <a:extLst>
              <a:ext uri="{FF2B5EF4-FFF2-40B4-BE49-F238E27FC236}">
                <a16:creationId xmlns:a16="http://schemas.microsoft.com/office/drawing/2014/main" id="{F3F96AE2-BBA7-44D3-AE4B-564C998DD842}"/>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7E228DF-27D8-403F-B515-184D73FAFE1B}" type="datetime1">
              <a:rPr lang="sv-SE" smtClean="0"/>
              <a:t>2024-02-27</a:t>
            </a:fld>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B8AC32A6-EEFC-4678-B42F-A3EDDA7FF0D3}"/>
              </a:ext>
            </a:extLst>
          </p:cNvPr>
          <p:cNvSpPr>
            <a:spLocks noGrp="1"/>
          </p:cNvSpPr>
          <p:nvPr>
            <p:ph type="sldNum" sz="quarter" idx="19"/>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73456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B50978B6-5809-4304-8DFB-41C5B31DE492}" type="datetime1">
              <a:rPr lang="sv-SE" smtClean="0"/>
              <a:t>2024-02-27</a:t>
            </a:fld>
            <a:endParaRPr lang="sv-SE" dirty="0"/>
          </a:p>
        </p:txBody>
      </p:sp>
      <p:sp>
        <p:nvSpPr>
          <p:cNvPr id="6" name="Platshållare för bildnummer 5">
            <a:extLst>
              <a:ext uri="{FF2B5EF4-FFF2-40B4-BE49-F238E27FC236}">
                <a16:creationId xmlns:a16="http://schemas.microsoft.com/office/drawing/2014/main" id="{AC4F8B7E-6867-4808-B549-D0811E3385EF}"/>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60185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jonkoping.se/" TargetMode="Externa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8.sv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svg"/><Relationship Id="rId20"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19" Type="http://schemas.openxmlformats.org/officeDocument/2006/relationships/hyperlink" Target="https://www.jonkoping.se/" TargetMode="Externa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tint val="75000"/>
                  </a:schemeClr>
                </a:solidFill>
              </a:defRPr>
            </a:lvl1pPr>
          </a:lstStyle>
          <a:p>
            <a:fld id="{39B111AE-C9F4-4F48-A210-F090296B8047}" type="datetime1">
              <a:rPr lang="sv-SE" smtClean="0"/>
              <a:t>2024-02-27</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1763" y="206960"/>
            <a:ext cx="4114800" cy="250241"/>
          </a:xfrm>
          <a:prstGeom prst="rect">
            <a:avLst/>
          </a:prstGeom>
        </p:spPr>
        <p:txBody>
          <a:bodyPr vert="horz" lIns="0" tIns="0" rIns="0" bIns="0" rtlCol="0" anchor="b">
            <a:noAutofit/>
          </a:bodyPr>
          <a:lstStyle>
            <a:lvl1pPr algn="r">
              <a:defRPr sz="1200" b="1">
                <a:solidFill>
                  <a:schemeClr val="tx1">
                    <a:tint val="75000"/>
                  </a:schemeClr>
                </a:solidFill>
              </a:defRPr>
            </a:lvl1pPr>
          </a:lstStyle>
          <a:p>
            <a:r>
              <a:rPr lang="sv-SE"/>
              <a:t>STK, Analys- och hållbarhetsavd, Hållbarhetsenhet</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76224" y="5972873"/>
            <a:ext cx="11610975" cy="165190"/>
          </a:xfrm>
          <a:prstGeom prst="rect">
            <a:avLst/>
          </a:prstGeom>
        </p:spPr>
      </p:pic>
      <p:grpSp>
        <p:nvGrpSpPr>
          <p:cNvPr id="6" name="Grupp 5" descr="Logo: Jönköpings Kommun">
            <a:extLst>
              <a:ext uri="{FF2B5EF4-FFF2-40B4-BE49-F238E27FC236}">
                <a16:creationId xmlns:a16="http://schemas.microsoft.com/office/drawing/2014/main" id="{BECC091B-B93A-4AFB-A83D-BF492479C582}"/>
              </a:ext>
            </a:extLst>
          </p:cNvPr>
          <p:cNvGrpSpPr/>
          <p:nvPr userDrawn="1"/>
        </p:nvGrpSpPr>
        <p:grpSpPr>
          <a:xfrm>
            <a:off x="9962286" y="6187753"/>
            <a:ext cx="1597510" cy="420205"/>
            <a:chOff x="9962286" y="6187753"/>
            <a:chExt cx="1597510" cy="420205"/>
          </a:xfrm>
        </p:grpSpPr>
        <p:grpSp>
          <p:nvGrpSpPr>
            <p:cNvPr id="23" name="Bild 7">
              <a:extLst>
                <a:ext uri="{FF2B5EF4-FFF2-40B4-BE49-F238E27FC236}">
                  <a16:creationId xmlns:a16="http://schemas.microsoft.com/office/drawing/2014/main" id="{5FAE94D6-3AE8-492F-9A1C-39DE9BEFDB0C}"/>
                </a:ext>
              </a:extLst>
            </p:cNvPr>
            <p:cNvGrpSpPr/>
            <p:nvPr/>
          </p:nvGrpSpPr>
          <p:grpSpPr>
            <a:xfrm>
              <a:off x="10331566" y="6187753"/>
              <a:ext cx="1228230" cy="389397"/>
              <a:chOff x="10331566" y="6187753"/>
              <a:chExt cx="1228230" cy="389397"/>
            </a:xfrm>
            <a:solidFill>
              <a:schemeClr val="tx1"/>
            </a:solidFill>
          </p:grpSpPr>
          <p:sp>
            <p:nvSpPr>
              <p:cNvPr id="24" name="Frihandsfigur: Form 23">
                <a:extLst>
                  <a:ext uri="{FF2B5EF4-FFF2-40B4-BE49-F238E27FC236}">
                    <a16:creationId xmlns:a16="http://schemas.microsoft.com/office/drawing/2014/main" id="{EE64FBC3-02CD-4B4F-A3EA-6C6F0EE1F9DF}"/>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p>
            </p:txBody>
          </p:sp>
          <p:sp>
            <p:nvSpPr>
              <p:cNvPr id="25" name="Frihandsfigur: Form 24">
                <a:extLst>
                  <a:ext uri="{FF2B5EF4-FFF2-40B4-BE49-F238E27FC236}">
                    <a16:creationId xmlns:a16="http://schemas.microsoft.com/office/drawing/2014/main" id="{53821DE1-8139-49F2-B760-CC0CE72591F0}"/>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p>
            </p:txBody>
          </p:sp>
          <p:sp>
            <p:nvSpPr>
              <p:cNvPr id="26" name="Frihandsfigur: Form 25">
                <a:extLst>
                  <a:ext uri="{FF2B5EF4-FFF2-40B4-BE49-F238E27FC236}">
                    <a16:creationId xmlns:a16="http://schemas.microsoft.com/office/drawing/2014/main" id="{33DD3757-F4CE-48F3-9667-0ED9B9437441}"/>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55BF7F7F-F96C-4CAE-83FD-9FC92C10E03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0756F68C-D756-4EE8-B473-E4445436FA71}"/>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1C113F50-995A-4BF5-899B-A51F884BB6E7}"/>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p>
            </p:txBody>
          </p:sp>
          <p:sp>
            <p:nvSpPr>
              <p:cNvPr id="30" name="Frihandsfigur: Form 29">
                <a:extLst>
                  <a:ext uri="{FF2B5EF4-FFF2-40B4-BE49-F238E27FC236}">
                    <a16:creationId xmlns:a16="http://schemas.microsoft.com/office/drawing/2014/main" id="{98D1BBB7-722C-4FEB-8A92-5118DDDD4245}"/>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p>
            </p:txBody>
          </p:sp>
          <p:sp>
            <p:nvSpPr>
              <p:cNvPr id="31" name="Frihandsfigur: Form 30">
                <a:extLst>
                  <a:ext uri="{FF2B5EF4-FFF2-40B4-BE49-F238E27FC236}">
                    <a16:creationId xmlns:a16="http://schemas.microsoft.com/office/drawing/2014/main" id="{73720EC3-33E6-45ED-A266-BADD58D5FA9B}"/>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p>
            </p:txBody>
          </p:sp>
          <p:sp>
            <p:nvSpPr>
              <p:cNvPr id="32" name="Frihandsfigur: Form 31">
                <a:extLst>
                  <a:ext uri="{FF2B5EF4-FFF2-40B4-BE49-F238E27FC236}">
                    <a16:creationId xmlns:a16="http://schemas.microsoft.com/office/drawing/2014/main" id="{F652231B-00AB-4915-A149-CB19EBADA2C1}"/>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p>
            </p:txBody>
          </p:sp>
          <p:sp>
            <p:nvSpPr>
              <p:cNvPr id="33" name="Frihandsfigur: Form 32">
                <a:extLst>
                  <a:ext uri="{FF2B5EF4-FFF2-40B4-BE49-F238E27FC236}">
                    <a16:creationId xmlns:a16="http://schemas.microsoft.com/office/drawing/2014/main" id="{B2FB13D3-2B32-4405-ABA1-722249FE441C}"/>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p>
            </p:txBody>
          </p:sp>
          <p:sp>
            <p:nvSpPr>
              <p:cNvPr id="34" name="Frihandsfigur: Form 33">
                <a:extLst>
                  <a:ext uri="{FF2B5EF4-FFF2-40B4-BE49-F238E27FC236}">
                    <a16:creationId xmlns:a16="http://schemas.microsoft.com/office/drawing/2014/main" id="{E79AC0E7-2E3F-43D9-9341-9005D8516123}"/>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p>
            </p:txBody>
          </p:sp>
          <p:sp>
            <p:nvSpPr>
              <p:cNvPr id="35" name="Frihandsfigur: Form 34">
                <a:extLst>
                  <a:ext uri="{FF2B5EF4-FFF2-40B4-BE49-F238E27FC236}">
                    <a16:creationId xmlns:a16="http://schemas.microsoft.com/office/drawing/2014/main" id="{D2E3C1B3-0CED-4708-AC82-700D7EF3AE3C}"/>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p>
            </p:txBody>
          </p:sp>
          <p:sp>
            <p:nvSpPr>
              <p:cNvPr id="36" name="Frihandsfigur: Form 35">
                <a:extLst>
                  <a:ext uri="{FF2B5EF4-FFF2-40B4-BE49-F238E27FC236}">
                    <a16:creationId xmlns:a16="http://schemas.microsoft.com/office/drawing/2014/main" id="{02C53371-91FA-44F1-97C8-851B8F9C8047}"/>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p>
            </p:txBody>
          </p:sp>
          <p:sp>
            <p:nvSpPr>
              <p:cNvPr id="37" name="Frihandsfigur: Form 36">
                <a:extLst>
                  <a:ext uri="{FF2B5EF4-FFF2-40B4-BE49-F238E27FC236}">
                    <a16:creationId xmlns:a16="http://schemas.microsoft.com/office/drawing/2014/main" id="{F54EC0CE-D80B-474C-9B8B-CE397C13986C}"/>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p>
            </p:txBody>
          </p:sp>
          <p:sp>
            <p:nvSpPr>
              <p:cNvPr id="38" name="Frihandsfigur: Form 37">
                <a:extLst>
                  <a:ext uri="{FF2B5EF4-FFF2-40B4-BE49-F238E27FC236}">
                    <a16:creationId xmlns:a16="http://schemas.microsoft.com/office/drawing/2014/main" id="{529F5B04-622A-4308-AAB8-FEE06B18737C}"/>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p>
            </p:txBody>
          </p:sp>
        </p:grpSp>
        <p:grpSp>
          <p:nvGrpSpPr>
            <p:cNvPr id="39" name="Bild 7">
              <a:extLst>
                <a:ext uri="{FF2B5EF4-FFF2-40B4-BE49-F238E27FC236}">
                  <a16:creationId xmlns:a16="http://schemas.microsoft.com/office/drawing/2014/main" id="{6F793103-01A5-4255-BC90-AE77112A514A}"/>
                </a:ext>
              </a:extLst>
            </p:cNvPr>
            <p:cNvGrpSpPr/>
            <p:nvPr/>
          </p:nvGrpSpPr>
          <p:grpSpPr>
            <a:xfrm>
              <a:off x="9962286" y="6237019"/>
              <a:ext cx="1335030" cy="370939"/>
              <a:chOff x="9962286" y="6237019"/>
              <a:chExt cx="1335030" cy="370939"/>
            </a:xfrm>
            <a:solidFill>
              <a:schemeClr val="tx1"/>
            </a:solidFill>
          </p:grpSpPr>
          <p:sp>
            <p:nvSpPr>
              <p:cNvPr id="40" name="Frihandsfigur: Form 39">
                <a:extLst>
                  <a:ext uri="{FF2B5EF4-FFF2-40B4-BE49-F238E27FC236}">
                    <a16:creationId xmlns:a16="http://schemas.microsoft.com/office/drawing/2014/main" id="{7CAEA9D0-CDE1-4B05-BAD5-F21BB829E6F8}"/>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p>
            </p:txBody>
          </p:sp>
          <p:sp>
            <p:nvSpPr>
              <p:cNvPr id="41" name="Frihandsfigur: Form 40">
                <a:extLst>
                  <a:ext uri="{FF2B5EF4-FFF2-40B4-BE49-F238E27FC236}">
                    <a16:creationId xmlns:a16="http://schemas.microsoft.com/office/drawing/2014/main" id="{B539DD29-430D-4E29-9293-1207D4193B2A}"/>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p>
            </p:txBody>
          </p:sp>
        </p:grpSp>
        <p:grpSp>
          <p:nvGrpSpPr>
            <p:cNvPr id="42" name="Bild 7">
              <a:extLst>
                <a:ext uri="{FF2B5EF4-FFF2-40B4-BE49-F238E27FC236}">
                  <a16:creationId xmlns:a16="http://schemas.microsoft.com/office/drawing/2014/main" id="{3D409D8B-EB70-4723-9871-49F35902A68B}"/>
                </a:ext>
              </a:extLst>
            </p:cNvPr>
            <p:cNvGrpSpPr/>
            <p:nvPr/>
          </p:nvGrpSpPr>
          <p:grpSpPr>
            <a:xfrm>
              <a:off x="10000063" y="6286102"/>
              <a:ext cx="218126" cy="223385"/>
              <a:chOff x="10000063" y="6286102"/>
              <a:chExt cx="218126" cy="223385"/>
            </a:xfrm>
            <a:solidFill>
              <a:schemeClr val="tx1"/>
            </a:solidFill>
          </p:grpSpPr>
          <p:sp>
            <p:nvSpPr>
              <p:cNvPr id="43" name="Frihandsfigur: Form 42">
                <a:extLst>
                  <a:ext uri="{FF2B5EF4-FFF2-40B4-BE49-F238E27FC236}">
                    <a16:creationId xmlns:a16="http://schemas.microsoft.com/office/drawing/2014/main" id="{688EE6C8-7AAA-462D-A2A8-CC25DB6430C6}"/>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44" name="Frihandsfigur: Form 43">
                <a:extLst>
                  <a:ext uri="{FF2B5EF4-FFF2-40B4-BE49-F238E27FC236}">
                    <a16:creationId xmlns:a16="http://schemas.microsoft.com/office/drawing/2014/main" id="{F07AAA26-DC9A-4521-831A-3D409BA84ED6}"/>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45" name="Frihandsfigur: Form 44">
                <a:extLst>
                  <a:ext uri="{FF2B5EF4-FFF2-40B4-BE49-F238E27FC236}">
                    <a16:creationId xmlns:a16="http://schemas.microsoft.com/office/drawing/2014/main" id="{1386385F-E56C-4183-BB57-983FAB3A189C}"/>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46" name="Frihandsfigur: Form 45">
                <a:extLst>
                  <a:ext uri="{FF2B5EF4-FFF2-40B4-BE49-F238E27FC236}">
                    <a16:creationId xmlns:a16="http://schemas.microsoft.com/office/drawing/2014/main" id="{28FDDF11-B75E-40D7-8A6D-FA742CBA6E21}"/>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47" name="Frihandsfigur: Form 46">
                <a:extLst>
                  <a:ext uri="{FF2B5EF4-FFF2-40B4-BE49-F238E27FC236}">
                    <a16:creationId xmlns:a16="http://schemas.microsoft.com/office/drawing/2014/main" id="{C2762567-9137-40D0-ACC6-D46F63B08080}"/>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48" name="Frihandsfigur: Form 47">
                <a:extLst>
                  <a:ext uri="{FF2B5EF4-FFF2-40B4-BE49-F238E27FC236}">
                    <a16:creationId xmlns:a16="http://schemas.microsoft.com/office/drawing/2014/main" id="{64E0A3DB-950E-4AD3-88B6-FAB06ADF07A6}"/>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49" name="Frihandsfigur: Form 48">
                <a:extLst>
                  <a:ext uri="{FF2B5EF4-FFF2-40B4-BE49-F238E27FC236}">
                    <a16:creationId xmlns:a16="http://schemas.microsoft.com/office/drawing/2014/main" id="{DA6537AB-6968-4A24-9CDF-4C03E8440B9A}"/>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50" name="Frihandsfigur: Form 49">
                <a:extLst>
                  <a:ext uri="{FF2B5EF4-FFF2-40B4-BE49-F238E27FC236}">
                    <a16:creationId xmlns:a16="http://schemas.microsoft.com/office/drawing/2014/main" id="{F845D8D5-7D65-4826-AAC5-27C89CCF81C3}"/>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A78D9A5A-A38C-4693-BFD4-DDAD30C5380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52" name="Frihandsfigur: Form 51">
                <a:extLst>
                  <a:ext uri="{FF2B5EF4-FFF2-40B4-BE49-F238E27FC236}">
                    <a16:creationId xmlns:a16="http://schemas.microsoft.com/office/drawing/2014/main" id="{EBB0C945-A6C9-4592-8C8F-3F9076041D8F}"/>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53" name="Frihandsfigur: Form 52">
                <a:extLst>
                  <a:ext uri="{FF2B5EF4-FFF2-40B4-BE49-F238E27FC236}">
                    <a16:creationId xmlns:a16="http://schemas.microsoft.com/office/drawing/2014/main" id="{1A3D4CE5-22E7-4A17-AC88-41CC4A1073BC}"/>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9" name="textruta 8" descr="Länk: jonkoping.se">
            <a:hlinkClick r:id="rId17"/>
            <a:extLst>
              <a:ext uri="{FF2B5EF4-FFF2-40B4-BE49-F238E27FC236}">
                <a16:creationId xmlns:a16="http://schemas.microsoft.com/office/drawing/2014/main" id="{D535AD2B-DDFD-4414-90E0-2A7D3A2CF614}"/>
              </a:ext>
            </a:extLst>
          </p:cNvPr>
          <p:cNvSpPr txBox="1"/>
          <p:nvPr userDrawn="1"/>
        </p:nvSpPr>
        <p:spPr>
          <a:xfrm>
            <a:off x="700053" y="6235525"/>
            <a:ext cx="1183016" cy="230832"/>
          </a:xfrm>
          <a:prstGeom prst="rect">
            <a:avLst/>
          </a:prstGeom>
          <a:noFill/>
        </p:spPr>
        <p:txBody>
          <a:bodyPr wrap="none" lIns="0" tIns="0" rIns="0" bIns="0" rtlCol="0">
            <a:spAutoFit/>
          </a:bodyPr>
          <a:lstStyle/>
          <a:p>
            <a:r>
              <a:rPr lang="sv-SE" sz="1500" b="1" dirty="0"/>
              <a:t>jonkoping.se</a:t>
            </a:r>
          </a:p>
        </p:txBody>
      </p:sp>
      <p:sp>
        <p:nvSpPr>
          <p:cNvPr id="8" name="Platshållare för bildnummer 7">
            <a:extLst>
              <a:ext uri="{FF2B5EF4-FFF2-40B4-BE49-F238E27FC236}">
                <a16:creationId xmlns:a16="http://schemas.microsoft.com/office/drawing/2014/main" id="{51B06FC0-D64E-40F3-9B6B-86D9EEA4C5E9}"/>
              </a:ext>
            </a:extLst>
          </p:cNvPr>
          <p:cNvSpPr>
            <a:spLocks noGrp="1"/>
          </p:cNvSpPr>
          <p:nvPr>
            <p:ph type="sldNum" sz="quarter" idx="4"/>
          </p:nvPr>
        </p:nvSpPr>
        <p:spPr>
          <a:xfrm>
            <a:off x="5800638" y="6258969"/>
            <a:ext cx="59072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49138282"/>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58" r:id="rId3"/>
    <p:sldLayoutId id="2147483653" r:id="rId4"/>
    <p:sldLayoutId id="2147483659" r:id="rId5"/>
    <p:sldLayoutId id="2147483660" r:id="rId6"/>
    <p:sldLayoutId id="2147483650" r:id="rId7"/>
    <p:sldLayoutId id="2147483663" r:id="rId8"/>
    <p:sldLayoutId id="2147483651" r:id="rId9"/>
    <p:sldLayoutId id="2147483654" r:id="rId10"/>
    <p:sldLayoutId id="2147483655" r:id="rId11"/>
    <p:sldLayoutId id="2147483661"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18">
            <a:extLst>
              <a:ext uri="{96DAC541-7B7A-43D3-8B79-37D633B846F1}">
                <asvg:svgBlip xmlns:asvg="http://schemas.microsoft.com/office/drawing/2016/SVG/main" r:embed="rId19"/>
              </a:ext>
            </a:extLst>
          </a:blip>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36221" y="275693"/>
            <a:ext cx="896937" cy="181508"/>
          </a:xfrm>
          <a:prstGeom prst="rect">
            <a:avLst/>
          </a:prstGeom>
        </p:spPr>
        <p:txBody>
          <a:bodyPr vert="horz" lIns="0" tIns="0" rIns="0" bIns="0" rtlCol="0" anchor="t">
            <a:noAutofit/>
          </a:bodyPr>
          <a:lstStyle>
            <a:lvl1pPr algn="l">
              <a:defRPr sz="1200" b="1">
                <a:solidFill>
                  <a:schemeClr val="tx1"/>
                </a:solidFill>
              </a:defRPr>
            </a:lvl1pPr>
          </a:lstStyle>
          <a:p>
            <a:fld id="{A34125AE-2850-4787-AD23-E962614F2CF8}" type="datetime1">
              <a:rPr lang="sv-SE" smtClean="0"/>
              <a:t>2024-02-27</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7756357" y="206960"/>
            <a:ext cx="4114800" cy="250241"/>
          </a:xfrm>
          <a:prstGeom prst="rect">
            <a:avLst/>
          </a:prstGeom>
        </p:spPr>
        <p:txBody>
          <a:bodyPr vert="horz" lIns="0" tIns="0" rIns="0" bIns="0" rtlCol="0" anchor="b">
            <a:noAutofit/>
          </a:bodyPr>
          <a:lstStyle>
            <a:lvl1pPr algn="r">
              <a:defRPr sz="1200" b="1">
                <a:solidFill>
                  <a:schemeClr val="tx1"/>
                </a:solidFill>
              </a:defRPr>
            </a:lvl1pPr>
          </a:lstStyle>
          <a:p>
            <a:r>
              <a:rPr lang="sv-SE"/>
              <a:t>STK, Analys- och hållbarhetsavd, Hållbarhetsenhet</a:t>
            </a:r>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76224" y="5972873"/>
            <a:ext cx="11610975" cy="165190"/>
          </a:xfrm>
          <a:prstGeom prst="rect">
            <a:avLst/>
          </a:prstGeom>
        </p:spPr>
      </p:pic>
      <p:pic>
        <p:nvPicPr>
          <p:cNvPr id="10" name="Bild 9" descr="Logo: Jönköpings Kommun">
            <a:extLst>
              <a:ext uri="{FF2B5EF4-FFF2-40B4-BE49-F238E27FC236}">
                <a16:creationId xmlns:a16="http://schemas.microsoft.com/office/drawing/2014/main" id="{5F636279-2458-4537-8AB0-E32DC329529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962356" y="6187808"/>
            <a:ext cx="1597762" cy="421809"/>
          </a:xfrm>
          <a:prstGeom prst="rect">
            <a:avLst/>
          </a:prstGeom>
        </p:spPr>
      </p:pic>
      <p:sp>
        <p:nvSpPr>
          <p:cNvPr id="6" name="Platshållare för bildnummer 5">
            <a:extLst>
              <a:ext uri="{FF2B5EF4-FFF2-40B4-BE49-F238E27FC236}">
                <a16:creationId xmlns:a16="http://schemas.microsoft.com/office/drawing/2014/main" id="{CCD00C8F-4F05-4E6D-A843-BF1F4263A946}"/>
              </a:ext>
            </a:extLst>
          </p:cNvPr>
          <p:cNvSpPr>
            <a:spLocks noGrp="1"/>
          </p:cNvSpPr>
          <p:nvPr>
            <p:ph type="sldNum" sz="quarter" idx="4"/>
          </p:nvPr>
        </p:nvSpPr>
        <p:spPr>
          <a:xfrm>
            <a:off x="5800639" y="6258969"/>
            <a:ext cx="590724" cy="365125"/>
          </a:xfrm>
          <a:prstGeom prst="rect">
            <a:avLst/>
          </a:prstGeom>
        </p:spPr>
        <p:txBody>
          <a:bodyPr vert="horz" lIns="91440" tIns="45720" rIns="91440" bIns="45720" rtlCol="0" anchor="ctr"/>
          <a:lstStyle>
            <a:lvl1pPr algn="ctr">
              <a:defRPr sz="1000" b="1">
                <a:solidFill>
                  <a:schemeClr val="tx1"/>
                </a:solidFill>
              </a:defRPr>
            </a:lvl1pPr>
          </a:lstStyle>
          <a:p>
            <a:fld id="{1530FA24-EA69-48AB-999F-0B3AF33E8E8C}" type="slidenum">
              <a:rPr lang="sv-SE" smtClean="0"/>
              <a:pPr/>
              <a:t>‹#›</a:t>
            </a:fld>
            <a:endParaRPr lang="sv-SE" dirty="0"/>
          </a:p>
        </p:txBody>
      </p:sp>
      <p:sp>
        <p:nvSpPr>
          <p:cNvPr id="12" name="textruta 8" descr="Länk: jonkoping.se">
            <a:hlinkClick r:id="rId19"/>
            <a:extLst>
              <a:ext uri="{FF2B5EF4-FFF2-40B4-BE49-F238E27FC236}">
                <a16:creationId xmlns:a16="http://schemas.microsoft.com/office/drawing/2014/main" id="{9D0A0977-394D-AA0B-C344-303E03BB54A0}"/>
              </a:ext>
            </a:extLst>
          </p:cNvPr>
          <p:cNvSpPr txBox="1"/>
          <p:nvPr userDrawn="1"/>
        </p:nvSpPr>
        <p:spPr>
          <a:xfrm>
            <a:off x="684766" y="6235525"/>
            <a:ext cx="1183016" cy="230832"/>
          </a:xfrm>
          <a:prstGeom prst="rect">
            <a:avLst/>
          </a:prstGeom>
          <a:noFill/>
        </p:spPr>
        <p:txBody>
          <a:bodyPr wrap="none" lIns="0" tIns="0" rIns="0" bIns="0" rtlCol="0">
            <a:spAutoFit/>
          </a:bodyPr>
          <a:lstStyle/>
          <a:p>
            <a:r>
              <a:rPr lang="sv-SE" sz="1500" b="1" dirty="0"/>
              <a:t>jonkoping.se</a:t>
            </a:r>
          </a:p>
        </p:txBody>
      </p:sp>
    </p:spTree>
    <p:extLst>
      <p:ext uri="{BB962C8B-B14F-4D97-AF65-F5344CB8AC3E}">
        <p14:creationId xmlns:p14="http://schemas.microsoft.com/office/powerpoint/2010/main" val="22854357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20"/>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C1A95-2B10-83F0-F41A-71A293D3CD6B}"/>
              </a:ext>
            </a:extLst>
          </p:cNvPr>
          <p:cNvSpPr>
            <a:spLocks noGrp="1"/>
          </p:cNvSpPr>
          <p:nvPr>
            <p:ph type="ctrTitle"/>
          </p:nvPr>
        </p:nvSpPr>
        <p:spPr/>
        <p:txBody>
          <a:bodyPr/>
          <a:lstStyle/>
          <a:p>
            <a:r>
              <a:rPr lang="sv-SE" dirty="0"/>
              <a:t>Jönköpings kommun</a:t>
            </a:r>
          </a:p>
        </p:txBody>
      </p:sp>
      <p:sp>
        <p:nvSpPr>
          <p:cNvPr id="6" name="Subtitle 5">
            <a:extLst>
              <a:ext uri="{FF2B5EF4-FFF2-40B4-BE49-F238E27FC236}">
                <a16:creationId xmlns:a16="http://schemas.microsoft.com/office/drawing/2014/main" id="{34D135DF-4828-5B32-EA0B-24AFAEC6CA59}"/>
              </a:ext>
            </a:extLst>
          </p:cNvPr>
          <p:cNvSpPr>
            <a:spLocks noGrp="1"/>
          </p:cNvSpPr>
          <p:nvPr>
            <p:ph type="subTitle" idx="1"/>
          </p:nvPr>
        </p:nvSpPr>
        <p:spPr/>
        <p:txBody>
          <a:bodyPr/>
          <a:lstStyle/>
          <a:p>
            <a:r>
              <a:rPr lang="sv-SE" dirty="0"/>
              <a:t>Kartläggning av klimatpåverkan och åtgärder</a:t>
            </a:r>
          </a:p>
          <a:p>
            <a:r>
              <a:rPr lang="sv-SE" sz="1800" dirty="0"/>
              <a:t>-Fokus Socialförvaltningen</a:t>
            </a:r>
          </a:p>
        </p:txBody>
      </p:sp>
      <p:sp>
        <p:nvSpPr>
          <p:cNvPr id="4" name="Platshållare för datum 3">
            <a:extLst>
              <a:ext uri="{FF2B5EF4-FFF2-40B4-BE49-F238E27FC236}">
                <a16:creationId xmlns:a16="http://schemas.microsoft.com/office/drawing/2014/main" id="{C16062EC-2243-4562-97BE-9EA24638313B}"/>
              </a:ext>
            </a:extLst>
          </p:cNvPr>
          <p:cNvSpPr>
            <a:spLocks noGrp="1"/>
          </p:cNvSpPr>
          <p:nvPr>
            <p:ph type="dt" sz="half" idx="10"/>
          </p:nvPr>
        </p:nvSpPr>
        <p:spPr/>
        <p:txBody>
          <a:bodyPr/>
          <a:lstStyle/>
          <a:p>
            <a:fld id="{E15900BA-5696-43D6-952F-3A551C5FAE03}" type="datetime1">
              <a:rPr lang="sv-SE" smtClean="0"/>
              <a:pPr/>
              <a:t>2024-02-27</a:t>
            </a:fld>
            <a:endParaRPr lang="sv-SE" dirty="0"/>
          </a:p>
        </p:txBody>
      </p:sp>
      <p:sp>
        <p:nvSpPr>
          <p:cNvPr id="7" name="Text Placeholder 6">
            <a:extLst>
              <a:ext uri="{FF2B5EF4-FFF2-40B4-BE49-F238E27FC236}">
                <a16:creationId xmlns:a16="http://schemas.microsoft.com/office/drawing/2014/main" id="{777D544B-8201-A933-3E0B-DDB2A7A27496}"/>
              </a:ext>
            </a:extLst>
          </p:cNvPr>
          <p:cNvSpPr>
            <a:spLocks noGrp="1"/>
          </p:cNvSpPr>
          <p:nvPr>
            <p:ph type="body" sz="quarter" idx="13"/>
          </p:nvPr>
        </p:nvSpPr>
        <p:spPr/>
        <p:txBody>
          <a:bodyPr/>
          <a:lstStyle/>
          <a:p>
            <a:endParaRPr lang="sv-SE" dirty="0"/>
          </a:p>
        </p:txBody>
      </p:sp>
    </p:spTree>
    <p:extLst>
      <p:ext uri="{BB962C8B-B14F-4D97-AF65-F5344CB8AC3E}">
        <p14:creationId xmlns:p14="http://schemas.microsoft.com/office/powerpoint/2010/main" val="131872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724E00-1F9A-E4AD-3B01-E603286A973B}"/>
              </a:ext>
            </a:extLst>
          </p:cNvPr>
          <p:cNvSpPr>
            <a:spLocks noGrp="1"/>
          </p:cNvSpPr>
          <p:nvPr>
            <p:ph type="title"/>
          </p:nvPr>
        </p:nvSpPr>
        <p:spPr/>
        <p:txBody>
          <a:bodyPr/>
          <a:lstStyle/>
          <a:p>
            <a:r>
              <a:rPr lang="sv-SE" dirty="0"/>
              <a:t>Fokusområde 2: Transporter</a:t>
            </a:r>
          </a:p>
        </p:txBody>
      </p:sp>
      <p:sp>
        <p:nvSpPr>
          <p:cNvPr id="3" name="Platshållare för text 2">
            <a:extLst>
              <a:ext uri="{FF2B5EF4-FFF2-40B4-BE49-F238E27FC236}">
                <a16:creationId xmlns:a16="http://schemas.microsoft.com/office/drawing/2014/main" id="{EAC9CAA7-3704-C0B9-BC60-9812FB2C41A7}"/>
              </a:ext>
            </a:extLst>
          </p:cNvPr>
          <p:cNvSpPr>
            <a:spLocks noGrp="1"/>
          </p:cNvSpPr>
          <p:nvPr>
            <p:ph type="body" idx="13"/>
          </p:nvPr>
        </p:nvSpPr>
        <p:spPr/>
        <p:txBody>
          <a:bodyPr/>
          <a:lstStyle/>
          <a:p>
            <a:r>
              <a:rPr lang="sv-SE" dirty="0"/>
              <a:t>Avser socialförvaltningens tjänstefordon</a:t>
            </a:r>
          </a:p>
        </p:txBody>
      </p:sp>
      <p:sp>
        <p:nvSpPr>
          <p:cNvPr id="5" name="Platshållare för datum 4">
            <a:extLst>
              <a:ext uri="{FF2B5EF4-FFF2-40B4-BE49-F238E27FC236}">
                <a16:creationId xmlns:a16="http://schemas.microsoft.com/office/drawing/2014/main" id="{646F38C5-E1C0-02A1-113E-B7BD2EF0E684}"/>
              </a:ext>
            </a:extLst>
          </p:cNvPr>
          <p:cNvSpPr>
            <a:spLocks noGrp="1"/>
          </p:cNvSpPr>
          <p:nvPr>
            <p:ph type="dt" sz="half" idx="10"/>
          </p:nvPr>
        </p:nvSpPr>
        <p:spPr/>
        <p:txBody>
          <a:bodyPr/>
          <a:lstStyle/>
          <a:p>
            <a:fld id="{9BFF88D2-35D6-40AF-9536-37D255975B03}" type="datetime1">
              <a:rPr lang="sv-SE" smtClean="0"/>
              <a:t>2024-02-27</a:t>
            </a:fld>
            <a:endParaRPr lang="sv-SE" dirty="0"/>
          </a:p>
        </p:txBody>
      </p:sp>
      <p:graphicFrame>
        <p:nvGraphicFramePr>
          <p:cNvPr id="6" name="Platshållare för innehåll 5">
            <a:extLst>
              <a:ext uri="{FF2B5EF4-FFF2-40B4-BE49-F238E27FC236}">
                <a16:creationId xmlns:a16="http://schemas.microsoft.com/office/drawing/2014/main" id="{84A3FB2F-FD60-CEE1-48E4-453D59F38452}"/>
              </a:ext>
            </a:extLst>
          </p:cNvPr>
          <p:cNvGraphicFramePr>
            <a:graphicFrameLocks noGrp="1"/>
          </p:cNvGraphicFramePr>
          <p:nvPr>
            <p:ph idx="1"/>
            <p:extLst>
              <p:ext uri="{D42A27DB-BD31-4B8C-83A1-F6EECF244321}">
                <p14:modId xmlns:p14="http://schemas.microsoft.com/office/powerpoint/2010/main" val="2152933518"/>
              </p:ext>
            </p:extLst>
          </p:nvPr>
        </p:nvGraphicFramePr>
        <p:xfrm>
          <a:off x="676275" y="2505075"/>
          <a:ext cx="10823575" cy="3249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419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6D0D60-3A3A-3F71-DEB7-527B47F15F17}"/>
              </a:ext>
            </a:extLst>
          </p:cNvPr>
          <p:cNvSpPr>
            <a:spLocks noGrp="1"/>
          </p:cNvSpPr>
          <p:nvPr>
            <p:ph type="title"/>
          </p:nvPr>
        </p:nvSpPr>
        <p:spPr/>
        <p:txBody>
          <a:bodyPr/>
          <a:lstStyle/>
          <a:p>
            <a:r>
              <a:rPr lang="sv-SE" dirty="0"/>
              <a:t>Åtgärder inom: Transporter</a:t>
            </a:r>
          </a:p>
        </p:txBody>
      </p:sp>
      <p:sp>
        <p:nvSpPr>
          <p:cNvPr id="3" name="Platshållare för text 2">
            <a:extLst>
              <a:ext uri="{FF2B5EF4-FFF2-40B4-BE49-F238E27FC236}">
                <a16:creationId xmlns:a16="http://schemas.microsoft.com/office/drawing/2014/main" id="{D1866A9E-6D23-F762-7592-B1C2D077D403}"/>
              </a:ext>
            </a:extLst>
          </p:cNvPr>
          <p:cNvSpPr>
            <a:spLocks noGrp="1"/>
          </p:cNvSpPr>
          <p:nvPr>
            <p:ph type="body" idx="13"/>
          </p:nvPr>
        </p:nvSpPr>
        <p:spPr/>
        <p:txBody>
          <a:bodyPr/>
          <a:lstStyle/>
          <a:p>
            <a:r>
              <a:rPr lang="sv-SE" dirty="0"/>
              <a:t>Vad som görs och vad som diskuterats.</a:t>
            </a:r>
          </a:p>
        </p:txBody>
      </p:sp>
      <p:sp>
        <p:nvSpPr>
          <p:cNvPr id="4" name="Platshållare för innehåll 3">
            <a:extLst>
              <a:ext uri="{FF2B5EF4-FFF2-40B4-BE49-F238E27FC236}">
                <a16:creationId xmlns:a16="http://schemas.microsoft.com/office/drawing/2014/main" id="{9D262153-292B-2A0A-51AE-AB6EDB708FAA}"/>
              </a:ext>
            </a:extLst>
          </p:cNvPr>
          <p:cNvSpPr>
            <a:spLocks noGrp="1"/>
          </p:cNvSpPr>
          <p:nvPr>
            <p:ph idx="1"/>
          </p:nvPr>
        </p:nvSpPr>
        <p:spPr/>
        <p:txBody>
          <a:bodyPr/>
          <a:lstStyle/>
          <a:p>
            <a:r>
              <a:rPr lang="sv-SE" dirty="0"/>
              <a:t>Gå från ägande till nyttjande </a:t>
            </a:r>
            <a:r>
              <a:rPr lang="sv-SE" dirty="0">
                <a:sym typeface="Wingdings" panose="05000000000000000000" pitchFamily="2" charset="2"/>
              </a:rPr>
              <a:t>fler interna bilpooler.</a:t>
            </a:r>
          </a:p>
          <a:p>
            <a:pPr lvl="1"/>
            <a:r>
              <a:rPr lang="sv-SE" dirty="0">
                <a:sym typeface="Wingdings" panose="05000000000000000000" pitchFamily="2" charset="2"/>
              </a:rPr>
              <a:t>Öka nyttjandegraden av befintliga bilar.</a:t>
            </a:r>
          </a:p>
          <a:p>
            <a:pPr lvl="1"/>
            <a:r>
              <a:rPr lang="sv-SE" dirty="0">
                <a:sym typeface="Wingdings" panose="05000000000000000000" pitchFamily="2" charset="2"/>
              </a:rPr>
              <a:t>Minskar behovet av nya fordon.</a:t>
            </a:r>
          </a:p>
          <a:p>
            <a:r>
              <a:rPr lang="sv-SE" dirty="0">
                <a:sym typeface="Wingdings" panose="05000000000000000000" pitchFamily="2" charset="2"/>
              </a:rPr>
              <a:t>Informera om hur man tankar gas i gasbilarna (hybrid).</a:t>
            </a:r>
          </a:p>
          <a:p>
            <a:r>
              <a:rPr lang="sv-SE" dirty="0">
                <a:sym typeface="Wingdings" panose="05000000000000000000" pitchFamily="2" charset="2"/>
              </a:rPr>
              <a:t>Möjligheten att spärra </a:t>
            </a:r>
            <a:r>
              <a:rPr lang="sv-SE" dirty="0" err="1">
                <a:sym typeface="Wingdings" panose="05000000000000000000" pitchFamily="2" charset="2"/>
              </a:rPr>
              <a:t>tankkort</a:t>
            </a:r>
            <a:r>
              <a:rPr lang="sv-SE" dirty="0">
                <a:sym typeface="Wingdings" panose="05000000000000000000" pitchFamily="2" charset="2"/>
              </a:rPr>
              <a:t> för fossil diesel.</a:t>
            </a:r>
          </a:p>
        </p:txBody>
      </p:sp>
      <p:sp>
        <p:nvSpPr>
          <p:cNvPr id="5" name="Platshållare för datum 4">
            <a:extLst>
              <a:ext uri="{FF2B5EF4-FFF2-40B4-BE49-F238E27FC236}">
                <a16:creationId xmlns:a16="http://schemas.microsoft.com/office/drawing/2014/main" id="{9D5C7095-C149-82B7-9678-D86760DF332F}"/>
              </a:ext>
            </a:extLst>
          </p:cNvPr>
          <p:cNvSpPr>
            <a:spLocks noGrp="1"/>
          </p:cNvSpPr>
          <p:nvPr>
            <p:ph type="dt" sz="half" idx="10"/>
          </p:nvPr>
        </p:nvSpPr>
        <p:spPr/>
        <p:txBody>
          <a:bodyPr/>
          <a:lstStyle/>
          <a:p>
            <a:fld id="{9BFF88D2-35D6-40AF-9536-37D255975B03}" type="datetime1">
              <a:rPr lang="sv-SE" smtClean="0"/>
              <a:t>2024-02-27</a:t>
            </a:fld>
            <a:endParaRPr lang="sv-SE" dirty="0"/>
          </a:p>
        </p:txBody>
      </p:sp>
    </p:spTree>
    <p:extLst>
      <p:ext uri="{BB962C8B-B14F-4D97-AF65-F5344CB8AC3E}">
        <p14:creationId xmlns:p14="http://schemas.microsoft.com/office/powerpoint/2010/main" val="274039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521741-BD6C-91D3-01F5-490149373919}"/>
              </a:ext>
            </a:extLst>
          </p:cNvPr>
          <p:cNvSpPr>
            <a:spLocks noGrp="1"/>
          </p:cNvSpPr>
          <p:nvPr>
            <p:ph type="title"/>
          </p:nvPr>
        </p:nvSpPr>
        <p:spPr/>
        <p:txBody>
          <a:bodyPr/>
          <a:lstStyle/>
          <a:p>
            <a:r>
              <a:rPr lang="sv-SE" dirty="0"/>
              <a:t>Fastigheter då…?</a:t>
            </a:r>
          </a:p>
        </p:txBody>
      </p:sp>
      <p:sp>
        <p:nvSpPr>
          <p:cNvPr id="3" name="Platshållare för text 2">
            <a:extLst>
              <a:ext uri="{FF2B5EF4-FFF2-40B4-BE49-F238E27FC236}">
                <a16:creationId xmlns:a16="http://schemas.microsoft.com/office/drawing/2014/main" id="{68BA8A3C-F983-F8C9-2E0B-75BE5DD30FB4}"/>
              </a:ext>
            </a:extLst>
          </p:cNvPr>
          <p:cNvSpPr>
            <a:spLocks noGrp="1"/>
          </p:cNvSpPr>
          <p:nvPr>
            <p:ph type="body" idx="13"/>
          </p:nvPr>
        </p:nvSpPr>
        <p:spPr/>
        <p:txBody>
          <a:bodyPr/>
          <a:lstStyle/>
          <a:p>
            <a:endParaRPr lang="sv-SE" dirty="0"/>
          </a:p>
        </p:txBody>
      </p:sp>
      <p:sp>
        <p:nvSpPr>
          <p:cNvPr id="5" name="Platshållare för datum 4">
            <a:extLst>
              <a:ext uri="{FF2B5EF4-FFF2-40B4-BE49-F238E27FC236}">
                <a16:creationId xmlns:a16="http://schemas.microsoft.com/office/drawing/2014/main" id="{1DCA0B95-1F82-0E59-F648-52DF2A4AF309}"/>
              </a:ext>
            </a:extLst>
          </p:cNvPr>
          <p:cNvSpPr>
            <a:spLocks noGrp="1"/>
          </p:cNvSpPr>
          <p:nvPr>
            <p:ph type="dt" sz="half" idx="10"/>
          </p:nvPr>
        </p:nvSpPr>
        <p:spPr/>
        <p:txBody>
          <a:bodyPr/>
          <a:lstStyle/>
          <a:p>
            <a:fld id="{9BFF88D2-35D6-40AF-9536-37D255975B03}" type="datetime1">
              <a:rPr lang="sv-SE" smtClean="0"/>
              <a:t>2024-02-27</a:t>
            </a:fld>
            <a:endParaRPr lang="sv-SE" dirty="0"/>
          </a:p>
        </p:txBody>
      </p:sp>
      <p:pic>
        <p:nvPicPr>
          <p:cNvPr id="6" name="Platshållare för innehåll 5">
            <a:extLst>
              <a:ext uri="{FF2B5EF4-FFF2-40B4-BE49-F238E27FC236}">
                <a16:creationId xmlns:a16="http://schemas.microsoft.com/office/drawing/2014/main" id="{699CF456-C999-1A04-4CA3-0460865FDB4B}"/>
              </a:ext>
            </a:extLst>
          </p:cNvPr>
          <p:cNvPicPr>
            <a:picLocks noGrp="1" noChangeAspect="1"/>
          </p:cNvPicPr>
          <p:nvPr>
            <p:ph idx="1"/>
          </p:nvPr>
        </p:nvPicPr>
        <p:blipFill rotWithShape="1">
          <a:blip r:embed="rId2"/>
          <a:srcRect l="1954" t="4932" r="37760"/>
          <a:stretch/>
        </p:blipFill>
        <p:spPr>
          <a:xfrm>
            <a:off x="1509204" y="2685897"/>
            <a:ext cx="8046005" cy="3052717"/>
          </a:xfrm>
          <a:prstGeom prst="rect">
            <a:avLst/>
          </a:prstGeom>
        </p:spPr>
      </p:pic>
      <p:pic>
        <p:nvPicPr>
          <p:cNvPr id="7" name="Bildobjekt 6" descr="En bild som visar röd&#10;&#10;Automatiskt genererad beskrivning">
            <a:extLst>
              <a:ext uri="{FF2B5EF4-FFF2-40B4-BE49-F238E27FC236}">
                <a16:creationId xmlns:a16="http://schemas.microsoft.com/office/drawing/2014/main" id="{77BD539D-3F62-2B85-FFF0-2A23AD572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997" y="1545201"/>
            <a:ext cx="2208941" cy="2208941"/>
          </a:xfrm>
          <a:prstGeom prst="rect">
            <a:avLst/>
          </a:prstGeom>
        </p:spPr>
      </p:pic>
      <p:sp>
        <p:nvSpPr>
          <p:cNvPr id="8" name="Pil: nedåt 7">
            <a:extLst>
              <a:ext uri="{FF2B5EF4-FFF2-40B4-BE49-F238E27FC236}">
                <a16:creationId xmlns:a16="http://schemas.microsoft.com/office/drawing/2014/main" id="{611E30E8-EA5E-5FAA-06FF-7B6B3D530F40}"/>
              </a:ext>
            </a:extLst>
          </p:cNvPr>
          <p:cNvSpPr/>
          <p:nvPr/>
        </p:nvSpPr>
        <p:spPr>
          <a:xfrm rot="4000592">
            <a:off x="4652690" y="2334737"/>
            <a:ext cx="577048" cy="1553441"/>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15663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CB6544-9174-320B-FC43-B99CBC275D80}"/>
              </a:ext>
            </a:extLst>
          </p:cNvPr>
          <p:cNvSpPr>
            <a:spLocks noGrp="1"/>
          </p:cNvSpPr>
          <p:nvPr>
            <p:ph type="title"/>
          </p:nvPr>
        </p:nvSpPr>
        <p:spPr>
          <a:xfrm>
            <a:off x="586096" y="690098"/>
            <a:ext cx="9883255" cy="1119239"/>
          </a:xfrm>
          <a:solidFill>
            <a:schemeClr val="bg1"/>
          </a:solidFill>
        </p:spPr>
        <p:txBody>
          <a:bodyPr/>
          <a:lstStyle/>
          <a:p>
            <a:r>
              <a:rPr lang="sv-SE" dirty="0"/>
              <a:t>Klimatpåverkan från investeringsbeslut 2025-2027</a:t>
            </a:r>
          </a:p>
        </p:txBody>
      </p:sp>
      <p:sp>
        <p:nvSpPr>
          <p:cNvPr id="4" name="Platshållare för datum 3">
            <a:extLst>
              <a:ext uri="{FF2B5EF4-FFF2-40B4-BE49-F238E27FC236}">
                <a16:creationId xmlns:a16="http://schemas.microsoft.com/office/drawing/2014/main" id="{A4D6D055-20B5-D32B-8AF1-5059EA64856F}"/>
              </a:ext>
            </a:extLst>
          </p:cNvPr>
          <p:cNvSpPr>
            <a:spLocks noGrp="1"/>
          </p:cNvSpPr>
          <p:nvPr>
            <p:ph type="dt" sz="half" idx="10"/>
          </p:nvPr>
        </p:nvSpPr>
        <p:spPr/>
        <p:txBody>
          <a:bodyPr/>
          <a:lstStyle/>
          <a:p>
            <a:fld id="{D15890F2-94F8-491F-A265-13C506D041A8}" type="datetime1">
              <a:rPr lang="sv-SE" smtClean="0"/>
              <a:t>2024-02-27</a:t>
            </a:fld>
            <a:endParaRPr lang="sv-SE"/>
          </a:p>
        </p:txBody>
      </p:sp>
      <p:pic>
        <p:nvPicPr>
          <p:cNvPr id="6" name="Bildobjekt 5" descr="En bild som visar text, skärmbild, skärm, nummer&#10;&#10;Automatiskt genererad beskrivning">
            <a:extLst>
              <a:ext uri="{FF2B5EF4-FFF2-40B4-BE49-F238E27FC236}">
                <a16:creationId xmlns:a16="http://schemas.microsoft.com/office/drawing/2014/main" id="{926DCF43-1AD6-5CD5-F318-183E50C05B44}"/>
              </a:ext>
            </a:extLst>
          </p:cNvPr>
          <p:cNvPicPr>
            <a:picLocks noChangeAspect="1"/>
          </p:cNvPicPr>
          <p:nvPr/>
        </p:nvPicPr>
        <p:blipFill>
          <a:blip r:embed="rId3"/>
          <a:stretch>
            <a:fillRect/>
          </a:stretch>
        </p:blipFill>
        <p:spPr>
          <a:xfrm>
            <a:off x="5673048" y="2273025"/>
            <a:ext cx="6518952" cy="3723018"/>
          </a:xfrm>
          <a:prstGeom prst="rect">
            <a:avLst/>
          </a:prstGeom>
        </p:spPr>
      </p:pic>
      <p:graphicFrame>
        <p:nvGraphicFramePr>
          <p:cNvPr id="10" name="Diagram 9">
            <a:extLst>
              <a:ext uri="{FF2B5EF4-FFF2-40B4-BE49-F238E27FC236}">
                <a16:creationId xmlns:a16="http://schemas.microsoft.com/office/drawing/2014/main" id="{00000000-0008-0000-0000-00000E000000}"/>
              </a:ext>
            </a:extLst>
          </p:cNvPr>
          <p:cNvGraphicFramePr>
            <a:graphicFrameLocks/>
          </p:cNvGraphicFramePr>
          <p:nvPr/>
        </p:nvGraphicFramePr>
        <p:xfrm>
          <a:off x="784689" y="2426832"/>
          <a:ext cx="5137337" cy="3415403"/>
        </p:xfrm>
        <a:graphic>
          <a:graphicData uri="http://schemas.openxmlformats.org/drawingml/2006/chart">
            <c:chart xmlns:c="http://schemas.openxmlformats.org/drawingml/2006/chart" xmlns:r="http://schemas.openxmlformats.org/officeDocument/2006/relationships" r:id="rId4"/>
          </a:graphicData>
        </a:graphic>
      </p:graphicFrame>
      <p:sp>
        <p:nvSpPr>
          <p:cNvPr id="3" name="Ellips 2">
            <a:extLst>
              <a:ext uri="{FF2B5EF4-FFF2-40B4-BE49-F238E27FC236}">
                <a16:creationId xmlns:a16="http://schemas.microsoft.com/office/drawing/2014/main" id="{B4A37AD3-E40E-A4EE-336C-B3A086AF9244}"/>
              </a:ext>
            </a:extLst>
          </p:cNvPr>
          <p:cNvSpPr/>
          <p:nvPr/>
        </p:nvSpPr>
        <p:spPr>
          <a:xfrm>
            <a:off x="8932524" y="3200401"/>
            <a:ext cx="1536827" cy="27116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178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3705-F3B1-8FDB-6D6B-B17B4DEB9CFF}"/>
              </a:ext>
            </a:extLst>
          </p:cNvPr>
          <p:cNvSpPr>
            <a:spLocks noGrp="1"/>
          </p:cNvSpPr>
          <p:nvPr>
            <p:ph type="ctrTitle"/>
          </p:nvPr>
        </p:nvSpPr>
        <p:spPr/>
        <p:txBody>
          <a:bodyPr/>
          <a:lstStyle/>
          <a:p>
            <a:br>
              <a:rPr lang="sv-SE" dirty="0"/>
            </a:br>
            <a:r>
              <a:rPr lang="sv-SE" dirty="0"/>
              <a:t>Tack för mig</a:t>
            </a:r>
            <a:br>
              <a:rPr lang="sv-SE" dirty="0"/>
            </a:br>
            <a:br>
              <a:rPr lang="sv-SE" dirty="0"/>
            </a:br>
            <a:br>
              <a:rPr lang="sv-SE" dirty="0"/>
            </a:br>
            <a:br>
              <a:rPr lang="sv-SE" dirty="0"/>
            </a:br>
            <a:r>
              <a:rPr lang="sv-SE" sz="1800" dirty="0"/>
              <a:t>simon.klintefors@jonkoping.se</a:t>
            </a:r>
            <a:endParaRPr lang="sv-SE" dirty="0"/>
          </a:p>
        </p:txBody>
      </p:sp>
      <p:sp>
        <p:nvSpPr>
          <p:cNvPr id="4" name="Platshållare för datum 3">
            <a:extLst>
              <a:ext uri="{FF2B5EF4-FFF2-40B4-BE49-F238E27FC236}">
                <a16:creationId xmlns:a16="http://schemas.microsoft.com/office/drawing/2014/main" id="{0407DFCF-E804-A484-1232-B55DC1C281E1}"/>
              </a:ext>
            </a:extLst>
          </p:cNvPr>
          <p:cNvSpPr>
            <a:spLocks noGrp="1"/>
          </p:cNvSpPr>
          <p:nvPr>
            <p:ph type="dt" sz="half" idx="10"/>
          </p:nvPr>
        </p:nvSpPr>
        <p:spPr/>
        <p:txBody>
          <a:bodyPr/>
          <a:lstStyle/>
          <a:p>
            <a:fld id="{D15890F2-94F8-491F-A265-13C506D041A8}" type="datetime1">
              <a:rPr lang="sv-SE" smtClean="0"/>
              <a:t>2024-02-27</a:t>
            </a:fld>
            <a:endParaRPr lang="sv-SE" dirty="0"/>
          </a:p>
        </p:txBody>
      </p:sp>
    </p:spTree>
    <p:extLst>
      <p:ext uri="{BB962C8B-B14F-4D97-AF65-F5344CB8AC3E}">
        <p14:creationId xmlns:p14="http://schemas.microsoft.com/office/powerpoint/2010/main" val="209472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6F0E58-DDA0-7FE0-8E0B-EDD112AC6061}"/>
              </a:ext>
            </a:extLst>
          </p:cNvPr>
          <p:cNvSpPr>
            <a:spLocks noGrp="1"/>
          </p:cNvSpPr>
          <p:nvPr>
            <p:ph type="title"/>
          </p:nvPr>
        </p:nvSpPr>
        <p:spPr>
          <a:xfrm>
            <a:off x="676274" y="698938"/>
            <a:ext cx="11427521" cy="1119239"/>
          </a:xfrm>
        </p:spPr>
        <p:txBody>
          <a:bodyPr/>
          <a:lstStyle/>
          <a:p>
            <a:r>
              <a:rPr lang="sv-SE" dirty="0"/>
              <a:t>Program för hållbarhet i Jönköpings kommun</a:t>
            </a:r>
          </a:p>
        </p:txBody>
      </p:sp>
      <p:sp>
        <p:nvSpPr>
          <p:cNvPr id="7" name="Platshållare för innehåll 6">
            <a:extLst>
              <a:ext uri="{FF2B5EF4-FFF2-40B4-BE49-F238E27FC236}">
                <a16:creationId xmlns:a16="http://schemas.microsoft.com/office/drawing/2014/main" id="{57A6D69C-A274-84B1-B477-2B3BD69450A8}"/>
              </a:ext>
            </a:extLst>
          </p:cNvPr>
          <p:cNvSpPr>
            <a:spLocks noGrp="1"/>
          </p:cNvSpPr>
          <p:nvPr>
            <p:ph sz="half" idx="2"/>
          </p:nvPr>
        </p:nvSpPr>
        <p:spPr>
          <a:xfrm>
            <a:off x="597159" y="1978090"/>
            <a:ext cx="7217661" cy="3841685"/>
          </a:xfrm>
        </p:spPr>
        <p:txBody>
          <a:bodyPr/>
          <a:lstStyle/>
          <a:p>
            <a:r>
              <a:rPr lang="sv-SE" dirty="0"/>
              <a:t>Ett gemensamt program för miljömässig, social och ekonomisk hållbarhet.</a:t>
            </a:r>
          </a:p>
          <a:p>
            <a:r>
              <a:rPr lang="sv-SE" dirty="0"/>
              <a:t>184 prioriterade hållbarhetsmål för Jönköpings kommun.</a:t>
            </a:r>
          </a:p>
          <a:p>
            <a:r>
              <a:rPr lang="sv-SE" dirty="0"/>
              <a:t>Kommunövergripande </a:t>
            </a:r>
            <a:r>
              <a:rPr lang="sv-SE" u="sng" dirty="0"/>
              <a:t>styrdokument.</a:t>
            </a:r>
          </a:p>
          <a:p>
            <a:pPr marL="0" indent="0">
              <a:buNone/>
            </a:pPr>
            <a:endParaRPr lang="sv-SE" dirty="0"/>
          </a:p>
        </p:txBody>
      </p:sp>
      <p:sp>
        <p:nvSpPr>
          <p:cNvPr id="5" name="Platshållare för datum 4">
            <a:extLst>
              <a:ext uri="{FF2B5EF4-FFF2-40B4-BE49-F238E27FC236}">
                <a16:creationId xmlns:a16="http://schemas.microsoft.com/office/drawing/2014/main" id="{55BDB58C-8FCE-148F-147C-6A43D1ED4DBB}"/>
              </a:ext>
            </a:extLst>
          </p:cNvPr>
          <p:cNvSpPr>
            <a:spLocks noGrp="1"/>
          </p:cNvSpPr>
          <p:nvPr>
            <p:ph type="dt" sz="half" idx="10"/>
          </p:nvPr>
        </p:nvSpPr>
        <p:spPr/>
        <p:txBody>
          <a:bodyPr/>
          <a:lstStyle/>
          <a:p>
            <a:r>
              <a:rPr lang="sv-SE"/>
              <a:t>2023-02-09</a:t>
            </a:r>
          </a:p>
        </p:txBody>
      </p:sp>
      <p:pic>
        <p:nvPicPr>
          <p:cNvPr id="13" name="Platshållare för innehåll 12">
            <a:extLst>
              <a:ext uri="{FF2B5EF4-FFF2-40B4-BE49-F238E27FC236}">
                <a16:creationId xmlns:a16="http://schemas.microsoft.com/office/drawing/2014/main" id="{2C5B304C-1BD2-CFC5-F75D-1692D98FBB28}"/>
              </a:ext>
            </a:extLst>
          </p:cNvPr>
          <p:cNvPicPr>
            <a:picLocks noGrp="1" noChangeAspect="1"/>
          </p:cNvPicPr>
          <p:nvPr>
            <p:ph sz="half" idx="14"/>
          </p:nvPr>
        </p:nvPicPr>
        <p:blipFill>
          <a:blip r:embed="rId3"/>
          <a:stretch>
            <a:fillRect/>
          </a:stretch>
        </p:blipFill>
        <p:spPr>
          <a:xfrm>
            <a:off x="8151185" y="1883973"/>
            <a:ext cx="2868268" cy="4029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851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6274" y="683924"/>
            <a:ext cx="10823575" cy="1119239"/>
          </a:xfrm>
          <a:noFill/>
        </p:spPr>
        <p:txBody>
          <a:bodyPr/>
          <a:lstStyle/>
          <a:p>
            <a:r>
              <a:rPr lang="sv-SE" dirty="0"/>
              <a:t>Kommunkoncernens klimatmål</a:t>
            </a:r>
            <a:br>
              <a:rPr lang="sv-SE" dirty="0"/>
            </a:br>
            <a:endParaRPr lang="sv-SE" dirty="0">
              <a:solidFill>
                <a:srgbClr val="FF0000"/>
              </a:solidFill>
            </a:endParaRPr>
          </a:p>
        </p:txBody>
      </p:sp>
      <p:sp>
        <p:nvSpPr>
          <p:cNvPr id="3" name="Platshållare för text 2"/>
          <p:cNvSpPr>
            <a:spLocks noGrp="1"/>
          </p:cNvSpPr>
          <p:nvPr>
            <p:ph type="body" idx="13"/>
          </p:nvPr>
        </p:nvSpPr>
        <p:spPr/>
        <p:txBody>
          <a:bodyPr/>
          <a:lstStyle/>
          <a:p>
            <a:r>
              <a:rPr lang="sv-SE" dirty="0"/>
              <a:t>Avser organisationens egna klimatpåverkan.</a:t>
            </a:r>
          </a:p>
        </p:txBody>
      </p:sp>
      <p:sp>
        <p:nvSpPr>
          <p:cNvPr id="4" name="Platshållare för innehåll 3"/>
          <p:cNvSpPr>
            <a:spLocks noGrp="1"/>
          </p:cNvSpPr>
          <p:nvPr>
            <p:ph idx="1"/>
          </p:nvPr>
        </p:nvSpPr>
        <p:spPr>
          <a:xfrm>
            <a:off x="544392" y="2320437"/>
            <a:ext cx="8209316" cy="3249511"/>
          </a:xfrm>
        </p:spPr>
        <p:txBody>
          <a:bodyPr/>
          <a:lstStyle/>
          <a:p>
            <a:pPr marL="609600" lvl="1" indent="-342900">
              <a:buFont typeface="+mj-lt"/>
              <a:buAutoNum type="arabicPeriod"/>
            </a:pPr>
            <a:r>
              <a:rPr lang="sv-SE" dirty="0"/>
              <a:t>Minska utsläppen med 10 % per år jämfört med tidigare år.</a:t>
            </a:r>
          </a:p>
          <a:p>
            <a:pPr marL="609600" lvl="1" indent="-342900">
              <a:buFont typeface="+mj-lt"/>
              <a:buAutoNum type="arabicPeriod"/>
            </a:pPr>
            <a:r>
              <a:rPr lang="sv-SE" dirty="0"/>
              <a:t>Halvera utsläppen till 2030 jämfört med 2020.</a:t>
            </a:r>
          </a:p>
          <a:p>
            <a:pPr marL="609600" lvl="1" indent="-342900">
              <a:buFont typeface="+mj-lt"/>
              <a:buAutoNum type="arabicPeriod"/>
            </a:pPr>
            <a:r>
              <a:rPr lang="sv-SE" dirty="0"/>
              <a:t>Fossilbränslefri verksamhet 2030 (avser energi*, egna och upphandlade transporter).</a:t>
            </a:r>
          </a:p>
          <a:p>
            <a:pPr marL="266700" lvl="1" indent="0">
              <a:buNone/>
            </a:pPr>
            <a:endParaRPr lang="sv-SE" dirty="0">
              <a:sym typeface="Wingdings" panose="05000000000000000000" pitchFamily="2" charset="2"/>
            </a:endParaRPr>
          </a:p>
          <a:p>
            <a:pPr marL="266700" lvl="1" indent="0">
              <a:buNone/>
            </a:pPr>
            <a:endParaRPr lang="sv-SE" dirty="0">
              <a:sym typeface="Wingdings" panose="05000000000000000000" pitchFamily="2" charset="2"/>
            </a:endParaRPr>
          </a:p>
          <a:p>
            <a:pPr marL="266700" lvl="1" indent="0">
              <a:buNone/>
            </a:pPr>
            <a:endParaRPr lang="sv-SE" dirty="0">
              <a:sym typeface="Wingdings" panose="05000000000000000000" pitchFamily="2" charset="2"/>
            </a:endParaRPr>
          </a:p>
          <a:p>
            <a:pPr marL="266700" lvl="1" indent="0">
              <a:buNone/>
            </a:pPr>
            <a:endParaRPr lang="sv-SE">
              <a:sym typeface="Wingdings" panose="05000000000000000000" pitchFamily="2" charset="2"/>
            </a:endParaRPr>
          </a:p>
          <a:p>
            <a:pPr marL="266700" lvl="1" indent="0">
              <a:buNone/>
            </a:pPr>
            <a:endParaRPr lang="sv-SE" dirty="0">
              <a:sym typeface="Wingdings" panose="05000000000000000000" pitchFamily="2" charset="2"/>
            </a:endParaRPr>
          </a:p>
          <a:p>
            <a:pPr marL="266700" lvl="1" indent="0">
              <a:buNone/>
            </a:pPr>
            <a:r>
              <a:rPr lang="sv-SE" sz="1400" dirty="0">
                <a:sym typeface="Wingdings" panose="05000000000000000000" pitchFamily="2" charset="2"/>
              </a:rPr>
              <a:t>*Exklusive fossil fraktion från avfallsförbränning på </a:t>
            </a:r>
            <a:r>
              <a:rPr lang="sv-SE" sz="1400" dirty="0" err="1">
                <a:sym typeface="Wingdings" panose="05000000000000000000" pitchFamily="2" charset="2"/>
              </a:rPr>
              <a:t>Torsvik</a:t>
            </a:r>
            <a:r>
              <a:rPr lang="sv-SE" sz="1600" dirty="0">
                <a:sym typeface="Wingdings" panose="05000000000000000000" pitchFamily="2" charset="2"/>
              </a:rPr>
              <a:t>.</a:t>
            </a:r>
          </a:p>
        </p:txBody>
      </p:sp>
      <p:sp>
        <p:nvSpPr>
          <p:cNvPr id="5" name="Platshållare för datum 4"/>
          <p:cNvSpPr>
            <a:spLocks noGrp="1"/>
          </p:cNvSpPr>
          <p:nvPr>
            <p:ph type="dt" sz="half" idx="10"/>
          </p:nvPr>
        </p:nvSpPr>
        <p:spPr/>
        <p:txBody>
          <a:bodyPr/>
          <a:lstStyle/>
          <a:p>
            <a:fld id="{281E2F80-ABB7-4A6B-8A3E-4465A3304837}" type="datetime1">
              <a:rPr lang="sv-SE" smtClean="0"/>
              <a:t>2024-02-27</a:t>
            </a:fld>
            <a:endParaRPr lang="sv-SE"/>
          </a:p>
        </p:txBody>
      </p:sp>
    </p:spTree>
    <p:extLst>
      <p:ext uri="{BB962C8B-B14F-4D97-AF65-F5344CB8AC3E}">
        <p14:creationId xmlns:p14="http://schemas.microsoft.com/office/powerpoint/2010/main" val="62525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79561-133E-8520-C9F5-7F9011FBF200}"/>
              </a:ext>
            </a:extLst>
          </p:cNvPr>
          <p:cNvSpPr>
            <a:spLocks noGrp="1"/>
          </p:cNvSpPr>
          <p:nvPr>
            <p:ph type="title"/>
          </p:nvPr>
        </p:nvSpPr>
        <p:spPr>
          <a:xfrm>
            <a:off x="684212" y="588912"/>
            <a:ext cx="10823575" cy="1119239"/>
          </a:xfrm>
        </p:spPr>
        <p:txBody>
          <a:bodyPr/>
          <a:lstStyle/>
          <a:p>
            <a:r>
              <a:rPr lang="sv-SE" dirty="0"/>
              <a:t>Processen för klimatarbetet</a:t>
            </a:r>
          </a:p>
        </p:txBody>
      </p:sp>
      <p:sp>
        <p:nvSpPr>
          <p:cNvPr id="3" name="Platshållare för text 2">
            <a:extLst>
              <a:ext uri="{FF2B5EF4-FFF2-40B4-BE49-F238E27FC236}">
                <a16:creationId xmlns:a16="http://schemas.microsoft.com/office/drawing/2014/main" id="{2327998E-F3FA-3CAB-F577-45F1EA01EE4D}"/>
              </a:ext>
            </a:extLst>
          </p:cNvPr>
          <p:cNvSpPr>
            <a:spLocks noGrp="1"/>
          </p:cNvSpPr>
          <p:nvPr>
            <p:ph type="body" idx="13"/>
          </p:nvPr>
        </p:nvSpPr>
        <p:spPr/>
        <p:txBody>
          <a:bodyPr/>
          <a:lstStyle/>
          <a:p>
            <a:r>
              <a:rPr lang="sv-SE" dirty="0"/>
              <a:t>Avser kommunala förvaltningar</a:t>
            </a:r>
          </a:p>
        </p:txBody>
      </p:sp>
      <p:sp>
        <p:nvSpPr>
          <p:cNvPr id="5" name="Platshållare för datum 4">
            <a:extLst>
              <a:ext uri="{FF2B5EF4-FFF2-40B4-BE49-F238E27FC236}">
                <a16:creationId xmlns:a16="http://schemas.microsoft.com/office/drawing/2014/main" id="{355E7306-5476-2C85-1831-918F0694DCEB}"/>
              </a:ext>
            </a:extLst>
          </p:cNvPr>
          <p:cNvSpPr>
            <a:spLocks noGrp="1"/>
          </p:cNvSpPr>
          <p:nvPr>
            <p:ph type="dt" sz="half" idx="10"/>
          </p:nvPr>
        </p:nvSpPr>
        <p:spPr/>
        <p:txBody>
          <a:bodyPr/>
          <a:lstStyle/>
          <a:p>
            <a:fld id="{9BFF88D2-35D6-40AF-9536-37D255975B03}" type="datetime1">
              <a:rPr lang="sv-SE" smtClean="0"/>
              <a:t>2024-02-27</a:t>
            </a:fld>
            <a:endParaRPr lang="sv-SE" dirty="0"/>
          </a:p>
        </p:txBody>
      </p:sp>
      <p:graphicFrame>
        <p:nvGraphicFramePr>
          <p:cNvPr id="26" name="Platshållare för innehåll 25">
            <a:extLst>
              <a:ext uri="{FF2B5EF4-FFF2-40B4-BE49-F238E27FC236}">
                <a16:creationId xmlns:a16="http://schemas.microsoft.com/office/drawing/2014/main" id="{FF852BCB-820C-3323-FE9E-F2A850FF189B}"/>
              </a:ext>
            </a:extLst>
          </p:cNvPr>
          <p:cNvGraphicFramePr>
            <a:graphicFrameLocks noGrp="1"/>
          </p:cNvGraphicFramePr>
          <p:nvPr>
            <p:ph idx="1"/>
            <p:extLst>
              <p:ext uri="{D42A27DB-BD31-4B8C-83A1-F6EECF244321}">
                <p14:modId xmlns:p14="http://schemas.microsoft.com/office/powerpoint/2010/main" val="2507315673"/>
              </p:ext>
            </p:extLst>
          </p:nvPr>
        </p:nvGraphicFramePr>
        <p:xfrm>
          <a:off x="115411" y="1962151"/>
          <a:ext cx="11384440" cy="379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79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6275" y="697410"/>
            <a:ext cx="11375696" cy="691775"/>
          </a:xfrm>
        </p:spPr>
        <p:txBody>
          <a:bodyPr/>
          <a:lstStyle/>
          <a:p>
            <a:r>
              <a:rPr lang="sv-SE" dirty="0"/>
              <a:t>Kartläggning av kommunens utsläpp</a:t>
            </a:r>
          </a:p>
        </p:txBody>
      </p:sp>
      <p:sp>
        <p:nvSpPr>
          <p:cNvPr id="3" name="Platshållare för text 2"/>
          <p:cNvSpPr>
            <a:spLocks noGrp="1"/>
          </p:cNvSpPr>
          <p:nvPr>
            <p:ph type="body" idx="13"/>
          </p:nvPr>
        </p:nvSpPr>
        <p:spPr>
          <a:xfrm>
            <a:off x="676275" y="1629394"/>
            <a:ext cx="10823574" cy="939348"/>
          </a:xfrm>
        </p:spPr>
        <p:txBody>
          <a:bodyPr/>
          <a:lstStyle/>
          <a:p>
            <a:r>
              <a:rPr lang="sv-SE" dirty="0"/>
              <a:t>Hela kommunen</a:t>
            </a:r>
          </a:p>
          <a:p>
            <a:endParaRPr lang="sv-SE" dirty="0"/>
          </a:p>
        </p:txBody>
      </p:sp>
      <p:sp>
        <p:nvSpPr>
          <p:cNvPr id="5" name="Platshållare för datum 4"/>
          <p:cNvSpPr>
            <a:spLocks noGrp="1"/>
          </p:cNvSpPr>
          <p:nvPr>
            <p:ph type="dt" sz="half" idx="10"/>
          </p:nvPr>
        </p:nvSpPr>
        <p:spPr/>
        <p:txBody>
          <a:bodyPr/>
          <a:lstStyle/>
          <a:p>
            <a:fld id="{281E2F80-ABB7-4A6B-8A3E-4465A3304837}" type="datetime1">
              <a:rPr lang="sv-SE" smtClean="0"/>
              <a:t>2024-02-27</a:t>
            </a:fld>
            <a:endParaRPr lang="sv-SE" dirty="0"/>
          </a:p>
        </p:txBody>
      </p:sp>
      <p:sp>
        <p:nvSpPr>
          <p:cNvPr id="7" name="Platshållare för innehåll 6">
            <a:extLst>
              <a:ext uri="{FF2B5EF4-FFF2-40B4-BE49-F238E27FC236}">
                <a16:creationId xmlns:a16="http://schemas.microsoft.com/office/drawing/2014/main" id="{B7EF829F-0D63-E318-CD48-A1B33778DDCB}"/>
              </a:ext>
            </a:extLst>
          </p:cNvPr>
          <p:cNvSpPr>
            <a:spLocks noGrp="1"/>
          </p:cNvSpPr>
          <p:nvPr>
            <p:ph idx="1"/>
          </p:nvPr>
        </p:nvSpPr>
        <p:spPr/>
        <p:txBody>
          <a:bodyPr/>
          <a:lstStyle/>
          <a:p>
            <a:endParaRPr lang="sv-SE" dirty="0"/>
          </a:p>
        </p:txBody>
      </p:sp>
      <p:pic>
        <p:nvPicPr>
          <p:cNvPr id="8" name="Bildobjekt 7">
            <a:extLst>
              <a:ext uri="{FF2B5EF4-FFF2-40B4-BE49-F238E27FC236}">
                <a16:creationId xmlns:a16="http://schemas.microsoft.com/office/drawing/2014/main" id="{FF7F1521-03B7-51C2-6B27-4E4111C25A71}"/>
              </a:ext>
            </a:extLst>
          </p:cNvPr>
          <p:cNvPicPr>
            <a:picLocks noChangeAspect="1"/>
          </p:cNvPicPr>
          <p:nvPr/>
        </p:nvPicPr>
        <p:blipFill>
          <a:blip r:embed="rId2"/>
          <a:stretch>
            <a:fillRect/>
          </a:stretch>
        </p:blipFill>
        <p:spPr>
          <a:xfrm>
            <a:off x="166528" y="2864564"/>
            <a:ext cx="11843067" cy="2849390"/>
          </a:xfrm>
          <a:prstGeom prst="rect">
            <a:avLst/>
          </a:prstGeom>
        </p:spPr>
      </p:pic>
    </p:spTree>
    <p:extLst>
      <p:ext uri="{BB962C8B-B14F-4D97-AF65-F5344CB8AC3E}">
        <p14:creationId xmlns:p14="http://schemas.microsoft.com/office/powerpoint/2010/main" val="288163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Kartläggning av kommunens utsläpp</a:t>
            </a:r>
          </a:p>
        </p:txBody>
      </p:sp>
      <p:sp>
        <p:nvSpPr>
          <p:cNvPr id="3" name="Platshållare för text 2"/>
          <p:cNvSpPr>
            <a:spLocks noGrp="1"/>
          </p:cNvSpPr>
          <p:nvPr>
            <p:ph type="body" idx="13"/>
          </p:nvPr>
        </p:nvSpPr>
        <p:spPr/>
        <p:txBody>
          <a:bodyPr/>
          <a:lstStyle/>
          <a:p>
            <a:r>
              <a:rPr lang="sv-SE" dirty="0"/>
              <a:t>Socialförvaltningens tre områden/nämnder</a:t>
            </a:r>
          </a:p>
        </p:txBody>
      </p:sp>
      <p:sp>
        <p:nvSpPr>
          <p:cNvPr id="5" name="Platshållare för datum 4"/>
          <p:cNvSpPr>
            <a:spLocks noGrp="1"/>
          </p:cNvSpPr>
          <p:nvPr>
            <p:ph type="dt" sz="half" idx="10"/>
          </p:nvPr>
        </p:nvSpPr>
        <p:spPr/>
        <p:txBody>
          <a:bodyPr/>
          <a:lstStyle/>
          <a:p>
            <a:fld id="{9BFF88D2-35D6-40AF-9536-37D255975B03}" type="datetime1">
              <a:rPr lang="sv-SE" smtClean="0"/>
              <a:t>2024-02-27</a:t>
            </a:fld>
            <a:endParaRPr lang="sv-SE" dirty="0"/>
          </a:p>
        </p:txBody>
      </p:sp>
      <p:pic>
        <p:nvPicPr>
          <p:cNvPr id="7" name="Bildobjekt 6"/>
          <p:cNvPicPr>
            <a:picLocks noChangeAspect="1"/>
          </p:cNvPicPr>
          <p:nvPr/>
        </p:nvPicPr>
        <p:blipFill>
          <a:blip r:embed="rId3"/>
          <a:stretch>
            <a:fillRect/>
          </a:stretch>
        </p:blipFill>
        <p:spPr>
          <a:xfrm>
            <a:off x="7051705" y="3733034"/>
            <a:ext cx="2115472" cy="2190537"/>
          </a:xfrm>
          <a:prstGeom prst="rect">
            <a:avLst/>
          </a:prstGeom>
        </p:spPr>
      </p:pic>
      <p:sp>
        <p:nvSpPr>
          <p:cNvPr id="10" name="textruta 9"/>
          <p:cNvSpPr txBox="1"/>
          <p:nvPr/>
        </p:nvSpPr>
        <p:spPr>
          <a:xfrm>
            <a:off x="7241438" y="2461680"/>
            <a:ext cx="1689652" cy="646331"/>
          </a:xfrm>
          <a:prstGeom prst="rect">
            <a:avLst/>
          </a:prstGeom>
          <a:noFill/>
        </p:spPr>
        <p:txBody>
          <a:bodyPr wrap="square" rtlCol="0">
            <a:spAutoFit/>
          </a:bodyPr>
          <a:lstStyle/>
          <a:p>
            <a:r>
              <a:rPr lang="sv-SE" dirty="0"/>
              <a:t>IFO nämnden</a:t>
            </a:r>
          </a:p>
          <a:p>
            <a:endParaRPr lang="sv-SE" dirty="0"/>
          </a:p>
        </p:txBody>
      </p:sp>
      <p:sp>
        <p:nvSpPr>
          <p:cNvPr id="11" name="textruta 10"/>
          <p:cNvSpPr txBox="1"/>
          <p:nvPr/>
        </p:nvSpPr>
        <p:spPr>
          <a:xfrm>
            <a:off x="3726550" y="2450350"/>
            <a:ext cx="2850274" cy="369332"/>
          </a:xfrm>
          <a:prstGeom prst="rect">
            <a:avLst/>
          </a:prstGeom>
          <a:noFill/>
        </p:spPr>
        <p:txBody>
          <a:bodyPr wrap="square" rtlCol="0">
            <a:spAutoFit/>
          </a:bodyPr>
          <a:lstStyle/>
          <a:p>
            <a:r>
              <a:rPr lang="sv-SE" dirty="0"/>
              <a:t>Funktionsstödsnämnden</a:t>
            </a:r>
          </a:p>
        </p:txBody>
      </p:sp>
      <p:pic>
        <p:nvPicPr>
          <p:cNvPr id="4" name="Bildobjekt 3"/>
          <p:cNvPicPr>
            <a:picLocks noChangeAspect="1"/>
          </p:cNvPicPr>
          <p:nvPr/>
        </p:nvPicPr>
        <p:blipFill>
          <a:blip r:embed="rId4"/>
          <a:stretch>
            <a:fillRect/>
          </a:stretch>
        </p:blipFill>
        <p:spPr>
          <a:xfrm>
            <a:off x="135991" y="2603097"/>
            <a:ext cx="3501979" cy="3320474"/>
          </a:xfrm>
          <a:prstGeom prst="rect">
            <a:avLst/>
          </a:prstGeom>
        </p:spPr>
      </p:pic>
      <p:pic>
        <p:nvPicPr>
          <p:cNvPr id="6" name="Bildobjekt 5"/>
          <p:cNvPicPr>
            <a:picLocks noChangeAspect="1"/>
          </p:cNvPicPr>
          <p:nvPr/>
        </p:nvPicPr>
        <p:blipFill>
          <a:blip r:embed="rId5"/>
          <a:stretch>
            <a:fillRect/>
          </a:stretch>
        </p:blipFill>
        <p:spPr>
          <a:xfrm>
            <a:off x="3882758" y="3471079"/>
            <a:ext cx="2299211" cy="2452492"/>
          </a:xfrm>
          <a:prstGeom prst="rect">
            <a:avLst/>
          </a:prstGeom>
        </p:spPr>
      </p:pic>
      <p:sp>
        <p:nvSpPr>
          <p:cNvPr id="8" name="textruta 7"/>
          <p:cNvSpPr txBox="1"/>
          <p:nvPr/>
        </p:nvSpPr>
        <p:spPr>
          <a:xfrm>
            <a:off x="784689" y="2415347"/>
            <a:ext cx="1689652" cy="646331"/>
          </a:xfrm>
          <a:prstGeom prst="rect">
            <a:avLst/>
          </a:prstGeom>
          <a:noFill/>
        </p:spPr>
        <p:txBody>
          <a:bodyPr wrap="square" rtlCol="0">
            <a:spAutoFit/>
          </a:bodyPr>
          <a:lstStyle/>
          <a:p>
            <a:r>
              <a:rPr lang="sv-SE" dirty="0"/>
              <a:t>Äldrenämnden</a:t>
            </a:r>
          </a:p>
          <a:p>
            <a:endParaRPr lang="sv-SE" dirty="0"/>
          </a:p>
        </p:txBody>
      </p:sp>
      <p:pic>
        <p:nvPicPr>
          <p:cNvPr id="9" name="Bildobjekt 8"/>
          <p:cNvPicPr>
            <a:picLocks noChangeAspect="1"/>
          </p:cNvPicPr>
          <p:nvPr/>
        </p:nvPicPr>
        <p:blipFill>
          <a:blip r:embed="rId6"/>
          <a:stretch>
            <a:fillRect/>
          </a:stretch>
        </p:blipFill>
        <p:spPr>
          <a:xfrm>
            <a:off x="9595704" y="3108011"/>
            <a:ext cx="2238375" cy="2724150"/>
          </a:xfrm>
          <a:prstGeom prst="rect">
            <a:avLst/>
          </a:prstGeom>
        </p:spPr>
      </p:pic>
    </p:spTree>
    <p:extLst>
      <p:ext uri="{BB962C8B-B14F-4D97-AF65-F5344CB8AC3E}">
        <p14:creationId xmlns:p14="http://schemas.microsoft.com/office/powerpoint/2010/main" val="382408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9CB8F5A1-4726-38B9-5FD0-0CF37FF57705}"/>
              </a:ext>
            </a:extLst>
          </p:cNvPr>
          <p:cNvSpPr>
            <a:spLocks noGrp="1"/>
          </p:cNvSpPr>
          <p:nvPr>
            <p:ph type="dt" sz="half" idx="10"/>
          </p:nvPr>
        </p:nvSpPr>
        <p:spPr/>
        <p:txBody>
          <a:bodyPr/>
          <a:lstStyle/>
          <a:p>
            <a:fld id="{9BFF88D2-35D6-40AF-9536-37D255975B03}" type="datetime1">
              <a:rPr lang="sv-SE" smtClean="0"/>
              <a:t>2024-02-27</a:t>
            </a:fld>
            <a:endParaRPr lang="sv-SE" dirty="0"/>
          </a:p>
        </p:txBody>
      </p:sp>
      <p:graphicFrame>
        <p:nvGraphicFramePr>
          <p:cNvPr id="6" name="Diagram 5">
            <a:extLst>
              <a:ext uri="{FF2B5EF4-FFF2-40B4-BE49-F238E27FC236}">
                <a16:creationId xmlns:a16="http://schemas.microsoft.com/office/drawing/2014/main" id="{CB29096B-2E19-207C-7705-3989CC75A2CC}"/>
              </a:ext>
            </a:extLst>
          </p:cNvPr>
          <p:cNvGraphicFramePr/>
          <p:nvPr>
            <p:extLst>
              <p:ext uri="{D42A27DB-BD31-4B8C-83A1-F6EECF244321}">
                <p14:modId xmlns:p14="http://schemas.microsoft.com/office/powerpoint/2010/main" val="770891680"/>
              </p:ext>
            </p:extLst>
          </p:nvPr>
        </p:nvGraphicFramePr>
        <p:xfrm>
          <a:off x="1925908" y="5314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0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35B2A6-7AB2-ED23-9A2C-C829ED3F1860}"/>
              </a:ext>
            </a:extLst>
          </p:cNvPr>
          <p:cNvSpPr>
            <a:spLocks noGrp="1"/>
          </p:cNvSpPr>
          <p:nvPr>
            <p:ph type="title"/>
          </p:nvPr>
        </p:nvSpPr>
        <p:spPr/>
        <p:txBody>
          <a:bodyPr/>
          <a:lstStyle/>
          <a:p>
            <a:r>
              <a:rPr lang="sv-SE" dirty="0"/>
              <a:t>Fokusområde 1: Varor</a:t>
            </a:r>
          </a:p>
        </p:txBody>
      </p:sp>
      <p:sp>
        <p:nvSpPr>
          <p:cNvPr id="3" name="Platshållare för text 2">
            <a:extLst>
              <a:ext uri="{FF2B5EF4-FFF2-40B4-BE49-F238E27FC236}">
                <a16:creationId xmlns:a16="http://schemas.microsoft.com/office/drawing/2014/main" id="{2D35F032-D293-F526-13F9-F540B3EAA25C}"/>
              </a:ext>
            </a:extLst>
          </p:cNvPr>
          <p:cNvSpPr>
            <a:spLocks noGrp="1"/>
          </p:cNvSpPr>
          <p:nvPr>
            <p:ph type="body" idx="13"/>
          </p:nvPr>
        </p:nvSpPr>
        <p:spPr/>
        <p:txBody>
          <a:bodyPr/>
          <a:lstStyle/>
          <a:p>
            <a:r>
              <a:rPr lang="sv-SE" dirty="0"/>
              <a:t>Socialförvaltningen</a:t>
            </a:r>
          </a:p>
        </p:txBody>
      </p:sp>
      <p:pic>
        <p:nvPicPr>
          <p:cNvPr id="7" name="Platshållare för innehåll 6">
            <a:extLst>
              <a:ext uri="{FF2B5EF4-FFF2-40B4-BE49-F238E27FC236}">
                <a16:creationId xmlns:a16="http://schemas.microsoft.com/office/drawing/2014/main" id="{EC44BE0B-CF8E-3F9B-650C-824FE5B1DB2A}"/>
              </a:ext>
            </a:extLst>
          </p:cNvPr>
          <p:cNvPicPr>
            <a:picLocks noGrp="1" noChangeAspect="1"/>
          </p:cNvPicPr>
          <p:nvPr>
            <p:ph idx="1"/>
          </p:nvPr>
        </p:nvPicPr>
        <p:blipFill>
          <a:blip r:embed="rId2"/>
          <a:stretch>
            <a:fillRect/>
          </a:stretch>
        </p:blipFill>
        <p:spPr>
          <a:xfrm>
            <a:off x="676275" y="2857518"/>
            <a:ext cx="10823575" cy="2544727"/>
          </a:xfrm>
        </p:spPr>
      </p:pic>
      <p:sp>
        <p:nvSpPr>
          <p:cNvPr id="5" name="Platshållare för datum 4">
            <a:extLst>
              <a:ext uri="{FF2B5EF4-FFF2-40B4-BE49-F238E27FC236}">
                <a16:creationId xmlns:a16="http://schemas.microsoft.com/office/drawing/2014/main" id="{AA9C68EF-EF50-3C93-5CBB-2F79F1A6A0BD}"/>
              </a:ext>
            </a:extLst>
          </p:cNvPr>
          <p:cNvSpPr>
            <a:spLocks noGrp="1"/>
          </p:cNvSpPr>
          <p:nvPr>
            <p:ph type="dt" sz="half" idx="10"/>
          </p:nvPr>
        </p:nvSpPr>
        <p:spPr/>
        <p:txBody>
          <a:bodyPr/>
          <a:lstStyle/>
          <a:p>
            <a:fld id="{9BFF88D2-35D6-40AF-9536-37D255975B03}" type="datetime1">
              <a:rPr lang="sv-SE" smtClean="0"/>
              <a:t>2024-02-27</a:t>
            </a:fld>
            <a:endParaRPr lang="sv-SE" dirty="0"/>
          </a:p>
        </p:txBody>
      </p:sp>
    </p:spTree>
    <p:extLst>
      <p:ext uri="{BB962C8B-B14F-4D97-AF65-F5344CB8AC3E}">
        <p14:creationId xmlns:p14="http://schemas.microsoft.com/office/powerpoint/2010/main" val="149988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74B38A-E140-6261-CA25-6C1717BF586A}"/>
              </a:ext>
            </a:extLst>
          </p:cNvPr>
          <p:cNvSpPr>
            <a:spLocks noGrp="1"/>
          </p:cNvSpPr>
          <p:nvPr>
            <p:ph type="title"/>
          </p:nvPr>
        </p:nvSpPr>
        <p:spPr/>
        <p:txBody>
          <a:bodyPr/>
          <a:lstStyle/>
          <a:p>
            <a:r>
              <a:rPr lang="sv-SE" dirty="0"/>
              <a:t>Åtgärder inom: Varor</a:t>
            </a:r>
            <a:endParaRPr lang="sv-SE" dirty="0">
              <a:solidFill>
                <a:srgbClr val="FF0000"/>
              </a:solidFill>
            </a:endParaRPr>
          </a:p>
        </p:txBody>
      </p:sp>
      <p:sp>
        <p:nvSpPr>
          <p:cNvPr id="3" name="Platshållare för text 2">
            <a:extLst>
              <a:ext uri="{FF2B5EF4-FFF2-40B4-BE49-F238E27FC236}">
                <a16:creationId xmlns:a16="http://schemas.microsoft.com/office/drawing/2014/main" id="{048E5B41-974D-AD43-F5DC-BFFF26A4843D}"/>
              </a:ext>
            </a:extLst>
          </p:cNvPr>
          <p:cNvSpPr>
            <a:spLocks noGrp="1"/>
          </p:cNvSpPr>
          <p:nvPr>
            <p:ph type="body" idx="13"/>
          </p:nvPr>
        </p:nvSpPr>
        <p:spPr/>
        <p:txBody>
          <a:bodyPr/>
          <a:lstStyle/>
          <a:p>
            <a:endParaRPr lang="sv-SE"/>
          </a:p>
        </p:txBody>
      </p:sp>
      <p:sp>
        <p:nvSpPr>
          <p:cNvPr id="4" name="Platshållare för innehåll 3">
            <a:extLst>
              <a:ext uri="{FF2B5EF4-FFF2-40B4-BE49-F238E27FC236}">
                <a16:creationId xmlns:a16="http://schemas.microsoft.com/office/drawing/2014/main" id="{CB11A7DB-10B9-E54C-D35F-641A7571AC0A}"/>
              </a:ext>
            </a:extLst>
          </p:cNvPr>
          <p:cNvSpPr>
            <a:spLocks noGrp="1"/>
          </p:cNvSpPr>
          <p:nvPr>
            <p:ph idx="1"/>
          </p:nvPr>
        </p:nvSpPr>
        <p:spPr/>
        <p:txBody>
          <a:bodyPr/>
          <a:lstStyle/>
          <a:p>
            <a:r>
              <a:rPr lang="sv-SE" dirty="0"/>
              <a:t>Minskad användning av engångsartiklar</a:t>
            </a:r>
          </a:p>
          <a:p>
            <a:r>
              <a:rPr lang="sv-SE" dirty="0"/>
              <a:t>Minskad plastanvändning</a:t>
            </a:r>
          </a:p>
          <a:p>
            <a:r>
              <a:rPr lang="sv-SE" dirty="0"/>
              <a:t>Dialog med </a:t>
            </a:r>
            <a:r>
              <a:rPr lang="sv-SE" dirty="0" err="1"/>
              <a:t>TrioWorld</a:t>
            </a:r>
            <a:r>
              <a:rPr lang="sv-SE" dirty="0"/>
              <a:t> i Smålandsstenar om plaståtervinning av skyddskläder:</a:t>
            </a:r>
          </a:p>
        </p:txBody>
      </p:sp>
      <p:sp>
        <p:nvSpPr>
          <p:cNvPr id="5" name="Platshållare för datum 4">
            <a:extLst>
              <a:ext uri="{FF2B5EF4-FFF2-40B4-BE49-F238E27FC236}">
                <a16:creationId xmlns:a16="http://schemas.microsoft.com/office/drawing/2014/main" id="{D4E89637-7A98-3D0C-F3D7-6BA99C3898A6}"/>
              </a:ext>
            </a:extLst>
          </p:cNvPr>
          <p:cNvSpPr>
            <a:spLocks noGrp="1"/>
          </p:cNvSpPr>
          <p:nvPr>
            <p:ph type="dt" sz="half" idx="10"/>
          </p:nvPr>
        </p:nvSpPr>
        <p:spPr/>
        <p:txBody>
          <a:bodyPr/>
          <a:lstStyle/>
          <a:p>
            <a:fld id="{9BFF88D2-35D6-40AF-9536-37D255975B03}" type="datetime1">
              <a:rPr lang="sv-SE" smtClean="0"/>
              <a:t>2024-02-27</a:t>
            </a:fld>
            <a:endParaRPr lang="sv-SE" dirty="0"/>
          </a:p>
        </p:txBody>
      </p:sp>
      <p:pic>
        <p:nvPicPr>
          <p:cNvPr id="7" name="Bildobjekt 6">
            <a:extLst>
              <a:ext uri="{FF2B5EF4-FFF2-40B4-BE49-F238E27FC236}">
                <a16:creationId xmlns:a16="http://schemas.microsoft.com/office/drawing/2014/main" id="{A70DCC1D-33C5-C8A6-65B2-A0260B45EF55}"/>
              </a:ext>
            </a:extLst>
          </p:cNvPr>
          <p:cNvPicPr>
            <a:picLocks noChangeAspect="1"/>
          </p:cNvPicPr>
          <p:nvPr/>
        </p:nvPicPr>
        <p:blipFill rotWithShape="1">
          <a:blip r:embed="rId3"/>
          <a:srcRect l="10240" r="6491"/>
          <a:stretch/>
        </p:blipFill>
        <p:spPr>
          <a:xfrm>
            <a:off x="5260157" y="3701439"/>
            <a:ext cx="6165130" cy="2173579"/>
          </a:xfrm>
          <a:prstGeom prst="rect">
            <a:avLst/>
          </a:prstGeom>
        </p:spPr>
      </p:pic>
    </p:spTree>
    <p:extLst>
      <p:ext uri="{BB962C8B-B14F-4D97-AF65-F5344CB8AC3E}">
        <p14:creationId xmlns:p14="http://schemas.microsoft.com/office/powerpoint/2010/main" val="37549527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2.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3.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4.xml><?xml version="1.0" encoding="utf-8"?>
<p:tagLst xmlns:a="http://schemas.openxmlformats.org/drawingml/2006/main" xmlns:r="http://schemas.openxmlformats.org/officeDocument/2006/relationships" xmlns:p="http://schemas.openxmlformats.org/presentationml/2006/main">
  <p:tag name="USERVALUE" val="regFörvaltning"/>
</p:tagLst>
</file>

<file path=ppt/theme/theme1.xml><?xml version="1.0" encoding="utf-8"?>
<a:theme xmlns:a="http://schemas.openxmlformats.org/drawingml/2006/main" name="Jönköping - Mörk">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3584150E-E3E8-404D-9A97-2FFA002DDE99}"/>
    </a:ext>
  </a:extLst>
</a:theme>
</file>

<file path=ppt/theme/theme2.xml><?xml version="1.0" encoding="utf-8"?>
<a:theme xmlns:a="http://schemas.openxmlformats.org/drawingml/2006/main" name="Jönköping - Light">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D5F05DC3-C30C-4779-9E94-27AE59BE5C2E}" vid="{8974CF26-F619-4011-BD97-AC72874A4F3F}"/>
    </a:ext>
  </a:extLst>
</a:theme>
</file>

<file path=ppt/theme/theme3.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4e010d-e882-4fea-8b47-0a8c86e8d2e1">
      <Terms xmlns="http://schemas.microsoft.com/office/infopath/2007/PartnerControls"/>
    </lcf76f155ced4ddcb4097134ff3c332f>
    <TaxCatchAll xmlns="5aaae12f-516d-4712-ad81-2fd1182f61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8588C8824FE4F4F906B78F77AAB56B6" ma:contentTypeVersion="18" ma:contentTypeDescription="Skapa ett nytt dokument." ma:contentTypeScope="" ma:versionID="693046a0af274ef1d116c6257130289c">
  <xsd:schema xmlns:xsd="http://www.w3.org/2001/XMLSchema" xmlns:xs="http://www.w3.org/2001/XMLSchema" xmlns:p="http://schemas.microsoft.com/office/2006/metadata/properties" xmlns:ns2="804e010d-e882-4fea-8b47-0a8c86e8d2e1" xmlns:ns3="5aaae12f-516d-4712-ad81-2fd1182f61f3" targetNamespace="http://schemas.microsoft.com/office/2006/metadata/properties" ma:root="true" ma:fieldsID="355e390ee51bc22c70892891d1fe55b8" ns2:_="" ns3:_="">
    <xsd:import namespace="804e010d-e882-4fea-8b47-0a8c86e8d2e1"/>
    <xsd:import namespace="5aaae12f-516d-4712-ad81-2fd1182f61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e010d-e882-4fea-8b47-0a8c86e8d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7dd8dd21-c52e-4982-9ace-c90e825206b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ae12f-516d-4712-ad81-2fd1182f61f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46e46826-8147-43f1-ba44-215c9ffa9860}" ma:internalName="TaxCatchAll" ma:showField="CatchAllData" ma:web="5aaae12f-516d-4712-ad81-2fd1182f6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elements/1.1/"/>
    <ds:schemaRef ds:uri="http://schemas.microsoft.com/office/2006/metadata/properties"/>
    <ds:schemaRef ds:uri="http://schemas.microsoft.com/office/infopath/2007/PartnerControls"/>
    <ds:schemaRef ds:uri="d2f83dcb-7e25-490f-9c3c-73da994fe233"/>
    <ds:schemaRef ds:uri="http://purl.org/dc/terms/"/>
    <ds:schemaRef ds:uri="0eb20b71-1098-4665-b250-41cfde03d1d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F29F405-C323-419A-ADEB-D89F814B5063}"/>
</file>

<file path=docProps/app.xml><?xml version="1.0" encoding="utf-8"?>
<Properties xmlns="http://schemas.openxmlformats.org/officeDocument/2006/extended-properties" xmlns:vt="http://schemas.openxmlformats.org/officeDocument/2006/docPropsVTypes">
  <Template>blank</Template>
  <TotalTime>498</TotalTime>
  <Words>550</Words>
  <Application>Microsoft Office PowerPoint</Application>
  <PresentationFormat>Bredbild</PresentationFormat>
  <Paragraphs>93</Paragraphs>
  <Slides>14</Slides>
  <Notes>7</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14</vt:i4>
      </vt:variant>
    </vt:vector>
  </HeadingPairs>
  <TitlesOfParts>
    <vt:vector size="18" baseType="lpstr">
      <vt:lpstr>Arial</vt:lpstr>
      <vt:lpstr>Calibri</vt:lpstr>
      <vt:lpstr>Jönköping - Mörk</vt:lpstr>
      <vt:lpstr>Jönköping - Light</vt:lpstr>
      <vt:lpstr>Jönköpings kommun</vt:lpstr>
      <vt:lpstr>Program för hållbarhet i Jönköpings kommun</vt:lpstr>
      <vt:lpstr>Kommunkoncernens klimatmål </vt:lpstr>
      <vt:lpstr>Processen för klimatarbetet</vt:lpstr>
      <vt:lpstr>Kartläggning av kommunens utsläpp</vt:lpstr>
      <vt:lpstr>Kartläggning av kommunens utsläpp</vt:lpstr>
      <vt:lpstr>PowerPoint-presentation</vt:lpstr>
      <vt:lpstr>Fokusområde 1: Varor</vt:lpstr>
      <vt:lpstr>Åtgärder inom: Varor</vt:lpstr>
      <vt:lpstr>Fokusområde 2: Transporter</vt:lpstr>
      <vt:lpstr>Åtgärder inom: Transporter</vt:lpstr>
      <vt:lpstr>Fastigheter då…?</vt:lpstr>
      <vt:lpstr>Klimatpåverkan från investeringsbeslut 2025-2027</vt:lpstr>
      <vt:lpstr> Tack för mig    simon.klintefors@jonkoping.se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Simon Klintefors</dc:creator>
  <cp:lastModifiedBy>Simon Klintefors</cp:lastModifiedBy>
  <cp:revision>1</cp:revision>
  <dcterms:created xsi:type="dcterms:W3CDTF">2024-02-26T07:38:30Z</dcterms:created>
  <dcterms:modified xsi:type="dcterms:W3CDTF">2024-02-27T13:35:42Z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0x01010014AAF00AF15C5040B70B1D1C85B30AD5</vt:lpwstr>
  </property>
  <property fmtid="{D5CDD505-2E9C-101B-9397-08002B2CF9AE}" pid="3" name="Order">
    <vt:r8>5000</vt:r8>
  </property>
  <property fmtid="{D5CDD505-2E9C-101B-9397-08002B2CF9AE}" pid="4" name="MSIP_Label_a3ba5959-5e5c-4b38-948a-0c9f27315739_Enabled">
    <vt:lpwstr>true</vt:lpwstr>
  </property>
  <property fmtid="{D5CDD505-2E9C-101B-9397-08002B2CF9AE}" pid="5" name="MSIP_Label_a3ba5959-5e5c-4b38-948a-0c9f27315739_SetDate">
    <vt:lpwstr>2024-02-26T07:39:36Z</vt:lpwstr>
  </property>
  <property fmtid="{D5CDD505-2E9C-101B-9397-08002B2CF9AE}" pid="6" name="MSIP_Label_a3ba5959-5e5c-4b38-948a-0c9f27315739_Method">
    <vt:lpwstr>Privileged</vt:lpwstr>
  </property>
  <property fmtid="{D5CDD505-2E9C-101B-9397-08002B2CF9AE}" pid="7" name="MSIP_Label_a3ba5959-5e5c-4b38-948a-0c9f27315739_Name">
    <vt:lpwstr>Intern</vt:lpwstr>
  </property>
  <property fmtid="{D5CDD505-2E9C-101B-9397-08002B2CF9AE}" pid="8" name="MSIP_Label_a3ba5959-5e5c-4b38-948a-0c9f27315739_SiteId">
    <vt:lpwstr>01a454d1-960e-4eed-a3f0-6c638d74f68d</vt:lpwstr>
  </property>
  <property fmtid="{D5CDD505-2E9C-101B-9397-08002B2CF9AE}" pid="9" name="MSIP_Label_a3ba5959-5e5c-4b38-948a-0c9f27315739_ActionId">
    <vt:lpwstr>5618eb55-a8b7-4224-985e-773717507880</vt:lpwstr>
  </property>
  <property fmtid="{D5CDD505-2E9C-101B-9397-08002B2CF9AE}" pid="10" name="MSIP_Label_a3ba5959-5e5c-4b38-948a-0c9f27315739_ContentBits">
    <vt:lpwstr>0</vt:lpwstr>
  </property>
  <property fmtid="{D5CDD505-2E9C-101B-9397-08002B2CF9AE}" pid="11" name="MediaServiceImageTags">
    <vt:lpwstr/>
  </property>
</Properties>
</file>